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97727" r:id="rId1"/>
  </p:sldMasterIdLst>
  <p:notesMasterIdLst>
    <p:notesMasterId r:id="rId12"/>
  </p:notesMasterIdLst>
  <p:sldIdLst>
    <p:sldId id="1841" r:id="rId2"/>
    <p:sldId id="1851" r:id="rId3"/>
    <p:sldId id="1853" r:id="rId4"/>
    <p:sldId id="1842" r:id="rId5"/>
    <p:sldId id="1854" r:id="rId6"/>
    <p:sldId id="1855" r:id="rId7"/>
    <p:sldId id="1856" r:id="rId8"/>
    <p:sldId id="1857" r:id="rId9"/>
    <p:sldId id="1860" r:id="rId10"/>
    <p:sldId id="1861" r:id="rId11"/>
  </p:sldIdLst>
  <p:sldSz cx="12192000" cy="6858000"/>
  <p:notesSz cx="6888163" cy="100203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156">
          <p15:clr>
            <a:srgbClr val="A4A3A4"/>
          </p15:clr>
        </p15:guide>
        <p15:guide id="2" pos="216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461DF3"/>
    <a:srgbClr val="FFFF66"/>
    <a:srgbClr val="BB0BF9"/>
    <a:srgbClr val="F7DEDE"/>
    <a:srgbClr val="F0B195"/>
    <a:srgbClr val="9A3FB7"/>
    <a:srgbClr val="FFF0DD"/>
    <a:srgbClr val="F3CACA"/>
    <a:srgbClr val="F3DBFD"/>
    <a:srgbClr val="FABCF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106" autoAdjust="0"/>
    <p:restoredTop sz="91720" autoAdjust="0"/>
  </p:normalViewPr>
  <p:slideViewPr>
    <p:cSldViewPr>
      <p:cViewPr varScale="1">
        <p:scale>
          <a:sx n="79" d="100"/>
          <a:sy n="79" d="100"/>
        </p:scale>
        <p:origin x="1027" y="67"/>
      </p:cViewPr>
      <p:guideLst>
        <p:guide orient="horz" pos="2160"/>
        <p:guide pos="3840"/>
      </p:guideLst>
    </p:cSldViewPr>
  </p:slideViewPr>
  <p:outlineViewPr>
    <p:cViewPr>
      <p:scale>
        <a:sx n="33" d="100"/>
        <a:sy n="33" d="100"/>
      </p:scale>
      <p:origin x="0" y="-2436"/>
    </p:cViewPr>
  </p:outlineViewPr>
  <p:notesTextViewPr>
    <p:cViewPr>
      <p:scale>
        <a:sx n="125" d="100"/>
        <a:sy n="125" d="100"/>
      </p:scale>
      <p:origin x="0" y="0"/>
    </p:cViewPr>
  </p:notesTextViewPr>
  <p:sorterViewPr>
    <p:cViewPr varScale="1">
      <p:scale>
        <a:sx n="1" d="1"/>
        <a:sy n="1" d="1"/>
      </p:scale>
      <p:origin x="0" y="0"/>
    </p:cViewPr>
  </p:sorterViewPr>
  <p:notesViewPr>
    <p:cSldViewPr>
      <p:cViewPr varScale="1">
        <p:scale>
          <a:sx n="49" d="100"/>
          <a:sy n="49" d="100"/>
        </p:scale>
        <p:origin x="2736" y="64"/>
      </p:cViewPr>
      <p:guideLst>
        <p:guide orient="horz" pos="3156"/>
        <p:guide pos="216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BB2A7F70-27D6-4415-B971-A62E33C01594}"/>
              </a:ext>
            </a:extLst>
          </p:cNvPr>
          <p:cNvSpPr>
            <a:spLocks noGrp="1"/>
          </p:cNvSpPr>
          <p:nvPr>
            <p:ph type="hdr" sz="quarter"/>
          </p:nvPr>
        </p:nvSpPr>
        <p:spPr>
          <a:xfrm>
            <a:off x="0" y="0"/>
            <a:ext cx="2984500" cy="501650"/>
          </a:xfrm>
          <a:prstGeom prst="rect">
            <a:avLst/>
          </a:prstGeom>
        </p:spPr>
        <p:txBody>
          <a:bodyPr vert="horz" lIns="96616" tIns="48308" rIns="96616" bIns="48308" rtlCol="0"/>
          <a:lstStyle>
            <a:lvl1pPr algn="l" eaLnBrk="1" fontAlgn="auto" hangingPunct="1">
              <a:spcBef>
                <a:spcPts val="0"/>
              </a:spcBef>
              <a:spcAft>
                <a:spcPts val="0"/>
              </a:spcAft>
              <a:defRPr sz="1300">
                <a:latin typeface="+mn-lt"/>
                <a:ea typeface="+mn-ea"/>
              </a:defRPr>
            </a:lvl1pPr>
          </a:lstStyle>
          <a:p>
            <a:pPr>
              <a:defRPr/>
            </a:pPr>
            <a:endParaRPr lang="ja-JP" altLang="en-US"/>
          </a:p>
        </p:txBody>
      </p:sp>
      <p:sp>
        <p:nvSpPr>
          <p:cNvPr id="3" name="日付プレースホルダー 2">
            <a:extLst>
              <a:ext uri="{FF2B5EF4-FFF2-40B4-BE49-F238E27FC236}">
                <a16:creationId xmlns:a16="http://schemas.microsoft.com/office/drawing/2014/main" id="{584FA635-9C08-4322-A6BB-EAFA69B8C5F5}"/>
              </a:ext>
            </a:extLst>
          </p:cNvPr>
          <p:cNvSpPr>
            <a:spLocks noGrp="1"/>
          </p:cNvSpPr>
          <p:nvPr>
            <p:ph type="dt" idx="1"/>
          </p:nvPr>
        </p:nvSpPr>
        <p:spPr>
          <a:xfrm>
            <a:off x="3902075" y="0"/>
            <a:ext cx="2984500" cy="501650"/>
          </a:xfrm>
          <a:prstGeom prst="rect">
            <a:avLst/>
          </a:prstGeom>
        </p:spPr>
        <p:txBody>
          <a:bodyPr vert="horz" lIns="96616" tIns="48308" rIns="96616" bIns="48308" rtlCol="0"/>
          <a:lstStyle>
            <a:lvl1pPr algn="r" eaLnBrk="1" fontAlgn="auto" hangingPunct="1">
              <a:spcBef>
                <a:spcPts val="0"/>
              </a:spcBef>
              <a:spcAft>
                <a:spcPts val="0"/>
              </a:spcAft>
              <a:defRPr sz="1300">
                <a:latin typeface="+mn-lt"/>
                <a:ea typeface="+mn-ea"/>
              </a:defRPr>
            </a:lvl1pPr>
          </a:lstStyle>
          <a:p>
            <a:pPr>
              <a:defRPr/>
            </a:pPr>
            <a:fld id="{19BD1A12-2631-480B-92AF-9772FFE5DA35}" type="datetimeFigureOut">
              <a:rPr lang="ja-JP" altLang="en-US"/>
              <a:pPr>
                <a:defRPr/>
              </a:pPr>
              <a:t>2021/8/15</a:t>
            </a:fld>
            <a:endParaRPr lang="ja-JP" altLang="en-US"/>
          </a:p>
        </p:txBody>
      </p:sp>
      <p:sp>
        <p:nvSpPr>
          <p:cNvPr id="4" name="スライド イメージ プレースホルダー 3">
            <a:extLst>
              <a:ext uri="{FF2B5EF4-FFF2-40B4-BE49-F238E27FC236}">
                <a16:creationId xmlns:a16="http://schemas.microsoft.com/office/drawing/2014/main" id="{CCD579FE-FFA8-4D7C-834E-E1EC0AC26C72}"/>
              </a:ext>
            </a:extLst>
          </p:cNvPr>
          <p:cNvSpPr>
            <a:spLocks noGrp="1" noRot="1" noChangeAspect="1"/>
          </p:cNvSpPr>
          <p:nvPr>
            <p:ph type="sldImg" idx="2"/>
          </p:nvPr>
        </p:nvSpPr>
        <p:spPr>
          <a:xfrm>
            <a:off x="104775" y="750888"/>
            <a:ext cx="6678613" cy="3757612"/>
          </a:xfrm>
          <a:prstGeom prst="rect">
            <a:avLst/>
          </a:prstGeom>
          <a:noFill/>
          <a:ln w="12700">
            <a:solidFill>
              <a:prstClr val="black"/>
            </a:solidFill>
          </a:ln>
        </p:spPr>
        <p:txBody>
          <a:bodyPr vert="horz" lIns="96616" tIns="48308" rIns="96616" bIns="48308" rtlCol="0" anchor="ctr"/>
          <a:lstStyle/>
          <a:p>
            <a:pPr lvl="0"/>
            <a:endParaRPr lang="ja-JP" altLang="en-US" noProof="0"/>
          </a:p>
        </p:txBody>
      </p:sp>
      <p:sp>
        <p:nvSpPr>
          <p:cNvPr id="5" name="ノート プレースホルダー 4">
            <a:extLst>
              <a:ext uri="{FF2B5EF4-FFF2-40B4-BE49-F238E27FC236}">
                <a16:creationId xmlns:a16="http://schemas.microsoft.com/office/drawing/2014/main" id="{982483FE-558F-43B6-83F0-27B8BF55A34D}"/>
              </a:ext>
            </a:extLst>
          </p:cNvPr>
          <p:cNvSpPr>
            <a:spLocks noGrp="1"/>
          </p:cNvSpPr>
          <p:nvPr>
            <p:ph type="body" sz="quarter" idx="3"/>
          </p:nvPr>
        </p:nvSpPr>
        <p:spPr>
          <a:xfrm>
            <a:off x="688975" y="4759325"/>
            <a:ext cx="5510213" cy="4510088"/>
          </a:xfrm>
          <a:prstGeom prst="rect">
            <a:avLst/>
          </a:prstGeom>
        </p:spPr>
        <p:txBody>
          <a:bodyPr vert="horz" lIns="96616" tIns="48308" rIns="96616" bIns="48308"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a:extLst>
              <a:ext uri="{FF2B5EF4-FFF2-40B4-BE49-F238E27FC236}">
                <a16:creationId xmlns:a16="http://schemas.microsoft.com/office/drawing/2014/main" id="{9FD532CB-82A1-428C-9B7C-C91323BC4BD3}"/>
              </a:ext>
            </a:extLst>
          </p:cNvPr>
          <p:cNvSpPr>
            <a:spLocks noGrp="1"/>
          </p:cNvSpPr>
          <p:nvPr>
            <p:ph type="ftr" sz="quarter" idx="4"/>
          </p:nvPr>
        </p:nvSpPr>
        <p:spPr>
          <a:xfrm>
            <a:off x="0" y="9517063"/>
            <a:ext cx="2984500" cy="501650"/>
          </a:xfrm>
          <a:prstGeom prst="rect">
            <a:avLst/>
          </a:prstGeom>
        </p:spPr>
        <p:txBody>
          <a:bodyPr vert="horz" lIns="96616" tIns="48308" rIns="96616" bIns="48308" rtlCol="0" anchor="b"/>
          <a:lstStyle>
            <a:lvl1pPr algn="l" eaLnBrk="1" fontAlgn="auto" hangingPunct="1">
              <a:spcBef>
                <a:spcPts val="0"/>
              </a:spcBef>
              <a:spcAft>
                <a:spcPts val="0"/>
              </a:spcAft>
              <a:defRPr sz="1300">
                <a:latin typeface="+mn-lt"/>
                <a:ea typeface="+mn-ea"/>
              </a:defRPr>
            </a:lvl1pPr>
          </a:lstStyle>
          <a:p>
            <a:pPr>
              <a:defRPr/>
            </a:pPr>
            <a:endParaRPr lang="ja-JP" altLang="en-US"/>
          </a:p>
        </p:txBody>
      </p:sp>
      <p:sp>
        <p:nvSpPr>
          <p:cNvPr id="7" name="スライド番号プレースホルダー 6">
            <a:extLst>
              <a:ext uri="{FF2B5EF4-FFF2-40B4-BE49-F238E27FC236}">
                <a16:creationId xmlns:a16="http://schemas.microsoft.com/office/drawing/2014/main" id="{7CB8C254-4E4D-4778-847B-13C95D13DDF6}"/>
              </a:ext>
            </a:extLst>
          </p:cNvPr>
          <p:cNvSpPr>
            <a:spLocks noGrp="1"/>
          </p:cNvSpPr>
          <p:nvPr>
            <p:ph type="sldNum" sz="quarter" idx="5"/>
          </p:nvPr>
        </p:nvSpPr>
        <p:spPr>
          <a:xfrm>
            <a:off x="3902075" y="9517063"/>
            <a:ext cx="2984500" cy="501650"/>
          </a:xfrm>
          <a:prstGeom prst="rect">
            <a:avLst/>
          </a:prstGeom>
        </p:spPr>
        <p:txBody>
          <a:bodyPr vert="horz" wrap="square" lIns="96616" tIns="48308" rIns="96616" bIns="48308" numCol="1" anchor="b" anchorCtr="0" compatLnSpc="1">
            <a:prstTxWarp prst="textNoShape">
              <a:avLst/>
            </a:prstTxWarp>
          </a:bodyPr>
          <a:lstStyle>
            <a:lvl1pPr algn="r" eaLnBrk="1" hangingPunct="1">
              <a:defRPr sz="1300"/>
            </a:lvl1pPr>
          </a:lstStyle>
          <a:p>
            <a:pPr>
              <a:defRPr/>
            </a:pPr>
            <a:fld id="{A368404A-DFED-4CE5-A190-376C6EF2A357}" type="slidenum">
              <a:rPr lang="ja-JP" altLang="en-US"/>
              <a:pPr>
                <a:defRPr/>
              </a:pPr>
              <a:t>‹#›</a:t>
            </a:fld>
            <a:endParaRPr lang="ja-JP" altLang="en-US"/>
          </a:p>
        </p:txBody>
      </p:sp>
    </p:spTree>
    <p:extLst>
      <p:ext uri="{BB962C8B-B14F-4D97-AF65-F5344CB8AC3E}">
        <p14:creationId xmlns:p14="http://schemas.microsoft.com/office/powerpoint/2010/main" val="35085309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4775" y="750888"/>
            <a:ext cx="6678613" cy="3757612"/>
          </a:xfrm>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pPr>
              <a:defRPr/>
            </a:pPr>
            <a:fld id="{A368404A-DFED-4CE5-A190-376C6EF2A357}" type="slidenum">
              <a:rPr lang="ja-JP" altLang="en-US" smtClean="0"/>
              <a:pPr>
                <a:defRPr/>
              </a:pPr>
              <a:t>1</a:t>
            </a:fld>
            <a:endParaRPr lang="ja-JP" altLang="en-US"/>
          </a:p>
        </p:txBody>
      </p:sp>
    </p:spTree>
    <p:extLst>
      <p:ext uri="{BB962C8B-B14F-4D97-AF65-F5344CB8AC3E}">
        <p14:creationId xmlns:p14="http://schemas.microsoft.com/office/powerpoint/2010/main" val="6954904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4775" y="750888"/>
            <a:ext cx="6678613" cy="3757612"/>
          </a:xfrm>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pPr>
              <a:defRPr/>
            </a:pPr>
            <a:fld id="{A368404A-DFED-4CE5-A190-376C6EF2A357}" type="slidenum">
              <a:rPr lang="ja-JP" altLang="en-US" smtClean="0"/>
              <a:pPr>
                <a:defRPr/>
              </a:pPr>
              <a:t>10</a:t>
            </a:fld>
            <a:endParaRPr lang="ja-JP" altLang="en-US"/>
          </a:p>
        </p:txBody>
      </p:sp>
    </p:spTree>
    <p:extLst>
      <p:ext uri="{BB962C8B-B14F-4D97-AF65-F5344CB8AC3E}">
        <p14:creationId xmlns:p14="http://schemas.microsoft.com/office/powerpoint/2010/main" val="231598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4775" y="750888"/>
            <a:ext cx="6678613" cy="3757612"/>
          </a:xfrm>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pPr>
              <a:defRPr/>
            </a:pPr>
            <a:fld id="{A368404A-DFED-4CE5-A190-376C6EF2A357}" type="slidenum">
              <a:rPr lang="ja-JP" altLang="en-US" smtClean="0"/>
              <a:pPr>
                <a:defRPr/>
              </a:pPr>
              <a:t>2</a:t>
            </a:fld>
            <a:endParaRPr lang="ja-JP" altLang="en-US"/>
          </a:p>
        </p:txBody>
      </p:sp>
    </p:spTree>
    <p:extLst>
      <p:ext uri="{BB962C8B-B14F-4D97-AF65-F5344CB8AC3E}">
        <p14:creationId xmlns:p14="http://schemas.microsoft.com/office/powerpoint/2010/main" val="31479460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4775" y="750888"/>
            <a:ext cx="6678613" cy="3757612"/>
          </a:xfrm>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pPr>
              <a:defRPr/>
            </a:pPr>
            <a:fld id="{A368404A-DFED-4CE5-A190-376C6EF2A357}" type="slidenum">
              <a:rPr lang="ja-JP" altLang="en-US" smtClean="0"/>
              <a:pPr>
                <a:defRPr/>
              </a:pPr>
              <a:t>3</a:t>
            </a:fld>
            <a:endParaRPr lang="ja-JP" altLang="en-US"/>
          </a:p>
        </p:txBody>
      </p:sp>
    </p:spTree>
    <p:extLst>
      <p:ext uri="{BB962C8B-B14F-4D97-AF65-F5344CB8AC3E}">
        <p14:creationId xmlns:p14="http://schemas.microsoft.com/office/powerpoint/2010/main" val="8194927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4775" y="750888"/>
            <a:ext cx="6678613" cy="3757612"/>
          </a:xfrm>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pPr>
              <a:defRPr/>
            </a:pPr>
            <a:fld id="{A368404A-DFED-4CE5-A190-376C6EF2A357}" type="slidenum">
              <a:rPr lang="ja-JP" altLang="en-US" smtClean="0"/>
              <a:pPr>
                <a:defRPr/>
              </a:pPr>
              <a:t>4</a:t>
            </a:fld>
            <a:endParaRPr lang="ja-JP" altLang="en-US"/>
          </a:p>
        </p:txBody>
      </p:sp>
    </p:spTree>
    <p:extLst>
      <p:ext uri="{BB962C8B-B14F-4D97-AF65-F5344CB8AC3E}">
        <p14:creationId xmlns:p14="http://schemas.microsoft.com/office/powerpoint/2010/main" val="42644414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4775" y="750888"/>
            <a:ext cx="6678613" cy="3757612"/>
          </a:xfrm>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pPr>
              <a:defRPr/>
            </a:pPr>
            <a:fld id="{A368404A-DFED-4CE5-A190-376C6EF2A357}" type="slidenum">
              <a:rPr lang="ja-JP" altLang="en-US" smtClean="0"/>
              <a:pPr>
                <a:defRPr/>
              </a:pPr>
              <a:t>5</a:t>
            </a:fld>
            <a:endParaRPr lang="ja-JP" altLang="en-US"/>
          </a:p>
        </p:txBody>
      </p:sp>
    </p:spTree>
    <p:extLst>
      <p:ext uri="{BB962C8B-B14F-4D97-AF65-F5344CB8AC3E}">
        <p14:creationId xmlns:p14="http://schemas.microsoft.com/office/powerpoint/2010/main" val="24367069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4775" y="750888"/>
            <a:ext cx="6678613" cy="3757612"/>
          </a:xfrm>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pPr>
              <a:defRPr/>
            </a:pPr>
            <a:fld id="{A368404A-DFED-4CE5-A190-376C6EF2A357}" type="slidenum">
              <a:rPr lang="ja-JP" altLang="en-US" smtClean="0"/>
              <a:pPr>
                <a:defRPr/>
              </a:pPr>
              <a:t>6</a:t>
            </a:fld>
            <a:endParaRPr lang="ja-JP" altLang="en-US"/>
          </a:p>
        </p:txBody>
      </p:sp>
    </p:spTree>
    <p:extLst>
      <p:ext uri="{BB962C8B-B14F-4D97-AF65-F5344CB8AC3E}">
        <p14:creationId xmlns:p14="http://schemas.microsoft.com/office/powerpoint/2010/main" val="40418306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4775" y="750888"/>
            <a:ext cx="6678613" cy="3757612"/>
          </a:xfrm>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pPr>
              <a:defRPr/>
            </a:pPr>
            <a:fld id="{A368404A-DFED-4CE5-A190-376C6EF2A357}" type="slidenum">
              <a:rPr lang="ja-JP" altLang="en-US" smtClean="0"/>
              <a:pPr>
                <a:defRPr/>
              </a:pPr>
              <a:t>7</a:t>
            </a:fld>
            <a:endParaRPr lang="ja-JP" altLang="en-US"/>
          </a:p>
        </p:txBody>
      </p:sp>
    </p:spTree>
    <p:extLst>
      <p:ext uri="{BB962C8B-B14F-4D97-AF65-F5344CB8AC3E}">
        <p14:creationId xmlns:p14="http://schemas.microsoft.com/office/powerpoint/2010/main" val="10512800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4775" y="750888"/>
            <a:ext cx="6678613" cy="3757612"/>
          </a:xfrm>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pPr>
              <a:defRPr/>
            </a:pPr>
            <a:fld id="{A368404A-DFED-4CE5-A190-376C6EF2A357}" type="slidenum">
              <a:rPr lang="ja-JP" altLang="en-US" smtClean="0"/>
              <a:pPr>
                <a:defRPr/>
              </a:pPr>
              <a:t>8</a:t>
            </a:fld>
            <a:endParaRPr lang="ja-JP" altLang="en-US"/>
          </a:p>
        </p:txBody>
      </p:sp>
    </p:spTree>
    <p:extLst>
      <p:ext uri="{BB962C8B-B14F-4D97-AF65-F5344CB8AC3E}">
        <p14:creationId xmlns:p14="http://schemas.microsoft.com/office/powerpoint/2010/main" val="25704743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4775" y="750888"/>
            <a:ext cx="6678613" cy="3757612"/>
          </a:xfrm>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pPr>
              <a:defRPr/>
            </a:pPr>
            <a:fld id="{A368404A-DFED-4CE5-A190-376C6EF2A357}" type="slidenum">
              <a:rPr lang="ja-JP" altLang="en-US" smtClean="0"/>
              <a:pPr>
                <a:defRPr/>
              </a:pPr>
              <a:t>9</a:t>
            </a:fld>
            <a:endParaRPr lang="ja-JP" altLang="en-US"/>
          </a:p>
        </p:txBody>
      </p:sp>
    </p:spTree>
    <p:extLst>
      <p:ext uri="{BB962C8B-B14F-4D97-AF65-F5344CB8AC3E}">
        <p14:creationId xmlns:p14="http://schemas.microsoft.com/office/powerpoint/2010/main" val="23267774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pPr>
              <a:defRPr/>
            </a:pPr>
            <a:fld id="{64B5BB1E-7A81-417E-ABD9-A14988A30050}" type="datetimeFigureOut">
              <a:rPr lang="ja-JP" altLang="en-US" smtClean="0"/>
              <a:pPr>
                <a:defRPr/>
              </a:pPr>
              <a:t>2021/8/15</a:t>
            </a:fld>
            <a:endParaRPr lang="ja-JP" altLang="en-US"/>
          </a:p>
        </p:txBody>
      </p:sp>
      <p:sp>
        <p:nvSpPr>
          <p:cNvPr id="5" name="Footer Placeholder 4"/>
          <p:cNvSpPr>
            <a:spLocks noGrp="1"/>
          </p:cNvSpPr>
          <p:nvPr>
            <p:ph type="ftr" sz="quarter" idx="11"/>
          </p:nvPr>
        </p:nvSpPr>
        <p:spPr/>
        <p:txBody>
          <a:bodyPr/>
          <a:lstStyle/>
          <a:p>
            <a:pPr>
              <a:defRPr/>
            </a:pPr>
            <a:endParaRPr lang="ja-JP" altLang="en-US"/>
          </a:p>
        </p:txBody>
      </p:sp>
      <p:sp>
        <p:nvSpPr>
          <p:cNvPr id="6" name="Slide Number Placeholder 5"/>
          <p:cNvSpPr>
            <a:spLocks noGrp="1"/>
          </p:cNvSpPr>
          <p:nvPr>
            <p:ph type="sldNum" sz="quarter" idx="12"/>
          </p:nvPr>
        </p:nvSpPr>
        <p:spPr/>
        <p:txBody>
          <a:bodyPr/>
          <a:lstStyle/>
          <a:p>
            <a:pPr>
              <a:defRPr/>
            </a:pPr>
            <a:fld id="{38F37C75-20A5-45C5-91CD-933B98889A43}" type="slidenum">
              <a:rPr lang="ja-JP" altLang="en-US" smtClean="0"/>
              <a:pPr>
                <a:defRPr/>
              </a:pPr>
              <a:t>‹#›</a:t>
            </a:fld>
            <a:endParaRPr lang="ja-JP" altLang="en-US"/>
          </a:p>
        </p:txBody>
      </p:sp>
    </p:spTree>
    <p:extLst>
      <p:ext uri="{BB962C8B-B14F-4D97-AF65-F5344CB8AC3E}">
        <p14:creationId xmlns:p14="http://schemas.microsoft.com/office/powerpoint/2010/main" val="9728655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fld id="{74FE2AB0-8D3F-417C-AD81-67B6B7D50D30}" type="datetimeFigureOut">
              <a:rPr lang="ja-JP" altLang="en-US" smtClean="0"/>
              <a:pPr>
                <a:defRPr/>
              </a:pPr>
              <a:t>2021/8/15</a:t>
            </a:fld>
            <a:endParaRPr lang="ja-JP" altLang="en-US"/>
          </a:p>
        </p:txBody>
      </p:sp>
      <p:sp>
        <p:nvSpPr>
          <p:cNvPr id="5" name="Footer Placeholder 4"/>
          <p:cNvSpPr>
            <a:spLocks noGrp="1"/>
          </p:cNvSpPr>
          <p:nvPr>
            <p:ph type="ftr" sz="quarter" idx="11"/>
          </p:nvPr>
        </p:nvSpPr>
        <p:spPr/>
        <p:txBody>
          <a:bodyPr/>
          <a:lstStyle/>
          <a:p>
            <a:pPr>
              <a:defRPr/>
            </a:pPr>
            <a:endParaRPr lang="ja-JP" altLang="en-US"/>
          </a:p>
        </p:txBody>
      </p:sp>
      <p:sp>
        <p:nvSpPr>
          <p:cNvPr id="6" name="Slide Number Placeholder 5"/>
          <p:cNvSpPr>
            <a:spLocks noGrp="1"/>
          </p:cNvSpPr>
          <p:nvPr>
            <p:ph type="sldNum" sz="quarter" idx="12"/>
          </p:nvPr>
        </p:nvSpPr>
        <p:spPr/>
        <p:txBody>
          <a:bodyPr/>
          <a:lstStyle/>
          <a:p>
            <a:pPr>
              <a:defRPr/>
            </a:pPr>
            <a:fld id="{5C182144-3AC1-468E-8EC3-3046FBD73AFD}" type="slidenum">
              <a:rPr lang="ja-JP" altLang="en-US" smtClean="0"/>
              <a:pPr>
                <a:defRPr/>
              </a:pPr>
              <a:t>‹#›</a:t>
            </a:fld>
            <a:endParaRPr lang="ja-JP" altLang="en-US"/>
          </a:p>
        </p:txBody>
      </p:sp>
    </p:spTree>
    <p:extLst>
      <p:ext uri="{BB962C8B-B14F-4D97-AF65-F5344CB8AC3E}">
        <p14:creationId xmlns:p14="http://schemas.microsoft.com/office/powerpoint/2010/main" val="8662821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fld id="{B09CFB70-FE0B-44DE-A649-14CBF3C6F33F}" type="datetimeFigureOut">
              <a:rPr lang="ja-JP" altLang="en-US" smtClean="0"/>
              <a:pPr>
                <a:defRPr/>
              </a:pPr>
              <a:t>2021/8/15</a:t>
            </a:fld>
            <a:endParaRPr lang="ja-JP" altLang="en-US"/>
          </a:p>
        </p:txBody>
      </p:sp>
      <p:sp>
        <p:nvSpPr>
          <p:cNvPr id="5" name="Footer Placeholder 4"/>
          <p:cNvSpPr>
            <a:spLocks noGrp="1"/>
          </p:cNvSpPr>
          <p:nvPr>
            <p:ph type="ftr" sz="quarter" idx="11"/>
          </p:nvPr>
        </p:nvSpPr>
        <p:spPr/>
        <p:txBody>
          <a:bodyPr/>
          <a:lstStyle/>
          <a:p>
            <a:pPr>
              <a:defRPr/>
            </a:pPr>
            <a:endParaRPr lang="ja-JP" altLang="en-US"/>
          </a:p>
        </p:txBody>
      </p:sp>
      <p:sp>
        <p:nvSpPr>
          <p:cNvPr id="6" name="Slide Number Placeholder 5"/>
          <p:cNvSpPr>
            <a:spLocks noGrp="1"/>
          </p:cNvSpPr>
          <p:nvPr>
            <p:ph type="sldNum" sz="quarter" idx="12"/>
          </p:nvPr>
        </p:nvSpPr>
        <p:spPr/>
        <p:txBody>
          <a:bodyPr/>
          <a:lstStyle/>
          <a:p>
            <a:pPr>
              <a:defRPr/>
            </a:pPr>
            <a:fld id="{96EA98E0-FE76-40C7-8282-F822EEDDD694}" type="slidenum">
              <a:rPr lang="ja-JP" altLang="en-US" smtClean="0"/>
              <a:pPr>
                <a:defRPr/>
              </a:pPr>
              <a:t>‹#›</a:t>
            </a:fld>
            <a:endParaRPr lang="ja-JP" altLang="en-US"/>
          </a:p>
        </p:txBody>
      </p:sp>
    </p:spTree>
    <p:extLst>
      <p:ext uri="{BB962C8B-B14F-4D97-AF65-F5344CB8AC3E}">
        <p14:creationId xmlns:p14="http://schemas.microsoft.com/office/powerpoint/2010/main" val="20454862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タイトル、テキスト、クリップ アート">
    <p:spTree>
      <p:nvGrpSpPr>
        <p:cNvPr id="1" name=""/>
        <p:cNvGrpSpPr/>
        <p:nvPr/>
      </p:nvGrpSpPr>
      <p:grpSpPr>
        <a:xfrm>
          <a:off x="0" y="0"/>
          <a:ext cx="0" cy="0"/>
          <a:chOff x="0" y="0"/>
          <a:chExt cx="0" cy="0"/>
        </a:xfrm>
      </p:grpSpPr>
      <p:sp>
        <p:nvSpPr>
          <p:cNvPr id="2" name="タイトル 1"/>
          <p:cNvSpPr>
            <a:spLocks noGrp="1"/>
          </p:cNvSpPr>
          <p:nvPr>
            <p:ph type="title"/>
          </p:nvPr>
        </p:nvSpPr>
        <p:spPr>
          <a:xfrm>
            <a:off x="914405" y="609600"/>
            <a:ext cx="10363200" cy="1143000"/>
          </a:xfrm>
        </p:spPr>
        <p:txBody>
          <a:bodyPr/>
          <a:lstStyle/>
          <a:p>
            <a:r>
              <a:rPr lang="ja-JP" altLang="en-US"/>
              <a:t>マスタ タイトルの書式設定</a:t>
            </a:r>
          </a:p>
        </p:txBody>
      </p:sp>
      <p:sp>
        <p:nvSpPr>
          <p:cNvPr id="3" name="テキスト プレースホルダ 2"/>
          <p:cNvSpPr>
            <a:spLocks noGrp="1"/>
          </p:cNvSpPr>
          <p:nvPr>
            <p:ph type="body" sz="half" idx="1"/>
          </p:nvPr>
        </p:nvSpPr>
        <p:spPr>
          <a:xfrm>
            <a:off x="914401" y="1981200"/>
            <a:ext cx="5080000" cy="41148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クリップアート プレースホルダ 3"/>
          <p:cNvSpPr>
            <a:spLocks noGrp="1"/>
          </p:cNvSpPr>
          <p:nvPr>
            <p:ph type="clipArt" sz="half" idx="2"/>
          </p:nvPr>
        </p:nvSpPr>
        <p:spPr>
          <a:xfrm>
            <a:off x="6197600" y="1981200"/>
            <a:ext cx="5080000" cy="4114800"/>
          </a:xfrm>
        </p:spPr>
        <p:txBody>
          <a:bodyPr rtlCol="0">
            <a:normAutofit/>
          </a:bodyPr>
          <a:lstStyle/>
          <a:p>
            <a:pPr lvl="0"/>
            <a:endParaRPr lang="ja-JP" altLang="en-US" noProof="0"/>
          </a:p>
        </p:txBody>
      </p:sp>
      <p:sp>
        <p:nvSpPr>
          <p:cNvPr id="5" name="日付プレースホルダ 4">
            <a:extLst>
              <a:ext uri="{FF2B5EF4-FFF2-40B4-BE49-F238E27FC236}">
                <a16:creationId xmlns:a16="http://schemas.microsoft.com/office/drawing/2014/main" id="{80267179-F2F0-411D-AEB5-AEA8721536B7}"/>
              </a:ext>
            </a:extLst>
          </p:cNvPr>
          <p:cNvSpPr>
            <a:spLocks noGrp="1"/>
          </p:cNvSpPr>
          <p:nvPr>
            <p:ph type="dt" sz="half" idx="10"/>
          </p:nvPr>
        </p:nvSpPr>
        <p:spPr>
          <a:xfrm>
            <a:off x="914400" y="6248400"/>
            <a:ext cx="2540000" cy="457200"/>
          </a:xfrm>
        </p:spPr>
        <p:txBody>
          <a:bodyPr/>
          <a:lstStyle>
            <a:lvl1pPr>
              <a:defRPr kumimoji="0" b="1">
                <a:latin typeface="Times New Roman" pitchFamily="18" charset="0"/>
              </a:defRPr>
            </a:lvl1pPr>
          </a:lstStyle>
          <a:p>
            <a:pPr>
              <a:defRPr/>
            </a:pPr>
            <a:endParaRPr lang="en-US" altLang="ja-JP"/>
          </a:p>
        </p:txBody>
      </p:sp>
      <p:sp>
        <p:nvSpPr>
          <p:cNvPr id="6" name="フッター プレースホルダ 5">
            <a:extLst>
              <a:ext uri="{FF2B5EF4-FFF2-40B4-BE49-F238E27FC236}">
                <a16:creationId xmlns:a16="http://schemas.microsoft.com/office/drawing/2014/main" id="{B9E1FE7E-A8CB-4B33-96E2-912EF3B56572}"/>
              </a:ext>
            </a:extLst>
          </p:cNvPr>
          <p:cNvSpPr>
            <a:spLocks noGrp="1"/>
          </p:cNvSpPr>
          <p:nvPr>
            <p:ph type="ftr" sz="quarter" idx="11"/>
          </p:nvPr>
        </p:nvSpPr>
        <p:spPr>
          <a:xfrm>
            <a:off x="4165600" y="6248400"/>
            <a:ext cx="3860800" cy="457200"/>
          </a:xfrm>
        </p:spPr>
        <p:txBody>
          <a:bodyPr/>
          <a:lstStyle>
            <a:lvl1pPr>
              <a:defRPr kumimoji="0" b="1">
                <a:latin typeface="Times New Roman" pitchFamily="18" charset="0"/>
              </a:defRPr>
            </a:lvl1pPr>
          </a:lstStyle>
          <a:p>
            <a:pPr>
              <a:defRPr/>
            </a:pPr>
            <a:endParaRPr lang="en-US" altLang="ja-JP"/>
          </a:p>
        </p:txBody>
      </p:sp>
      <p:sp>
        <p:nvSpPr>
          <p:cNvPr id="7" name="スライド番号プレースホルダ 6">
            <a:extLst>
              <a:ext uri="{FF2B5EF4-FFF2-40B4-BE49-F238E27FC236}">
                <a16:creationId xmlns:a16="http://schemas.microsoft.com/office/drawing/2014/main" id="{2EA704DF-5579-4476-995E-365AEF9416B5}"/>
              </a:ext>
            </a:extLst>
          </p:cNvPr>
          <p:cNvSpPr>
            <a:spLocks noGrp="1"/>
          </p:cNvSpPr>
          <p:nvPr>
            <p:ph type="sldNum" sz="quarter" idx="12"/>
          </p:nvPr>
        </p:nvSpPr>
        <p:spPr>
          <a:xfrm>
            <a:off x="8737600" y="6248400"/>
            <a:ext cx="2540000" cy="457200"/>
          </a:xfrm>
        </p:spPr>
        <p:txBody>
          <a:bodyPr/>
          <a:lstStyle>
            <a:lvl1pPr>
              <a:defRPr kumimoji="0" b="1">
                <a:latin typeface="Times New Roman" panose="02020603050405020304" pitchFamily="18" charset="0"/>
              </a:defRPr>
            </a:lvl1pPr>
          </a:lstStyle>
          <a:p>
            <a:pPr>
              <a:defRPr/>
            </a:pPr>
            <a:fld id="{C5D2C14B-C0DA-40C4-ADB3-47E97C3F69D8}" type="slidenum">
              <a:rPr lang="en-US" altLang="ja-JP"/>
              <a:pPr>
                <a:defRPr/>
              </a:pPr>
              <a:t>‹#›</a:t>
            </a:fld>
            <a:endParaRPr lang="en-US" altLang="ja-JP"/>
          </a:p>
        </p:txBody>
      </p:sp>
    </p:spTree>
    <p:extLst>
      <p:ext uri="{BB962C8B-B14F-4D97-AF65-F5344CB8AC3E}">
        <p14:creationId xmlns:p14="http://schemas.microsoft.com/office/powerpoint/2010/main" val="3395741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fld id="{A86723DD-1ED2-449D-A27E-D4E51F488EBA}" type="datetimeFigureOut">
              <a:rPr lang="ja-JP" altLang="en-US" smtClean="0"/>
              <a:pPr>
                <a:defRPr/>
              </a:pPr>
              <a:t>2021/8/15</a:t>
            </a:fld>
            <a:endParaRPr lang="ja-JP" altLang="en-US"/>
          </a:p>
        </p:txBody>
      </p:sp>
      <p:sp>
        <p:nvSpPr>
          <p:cNvPr id="5" name="Footer Placeholder 4"/>
          <p:cNvSpPr>
            <a:spLocks noGrp="1"/>
          </p:cNvSpPr>
          <p:nvPr>
            <p:ph type="ftr" sz="quarter" idx="11"/>
          </p:nvPr>
        </p:nvSpPr>
        <p:spPr/>
        <p:txBody>
          <a:bodyPr/>
          <a:lstStyle/>
          <a:p>
            <a:pPr>
              <a:defRPr/>
            </a:pPr>
            <a:endParaRPr lang="ja-JP" altLang="en-US"/>
          </a:p>
        </p:txBody>
      </p:sp>
      <p:sp>
        <p:nvSpPr>
          <p:cNvPr id="6" name="Slide Number Placeholder 5"/>
          <p:cNvSpPr>
            <a:spLocks noGrp="1"/>
          </p:cNvSpPr>
          <p:nvPr>
            <p:ph type="sldNum" sz="quarter" idx="12"/>
          </p:nvPr>
        </p:nvSpPr>
        <p:spPr/>
        <p:txBody>
          <a:bodyPr/>
          <a:lstStyle/>
          <a:p>
            <a:pPr>
              <a:defRPr/>
            </a:pPr>
            <a:fld id="{B16EECBF-BF66-4B8C-A3D3-5A1421427D68}" type="slidenum">
              <a:rPr lang="ja-JP" altLang="en-US" smtClean="0"/>
              <a:pPr>
                <a:defRPr/>
              </a:pPr>
              <a:t>‹#›</a:t>
            </a:fld>
            <a:endParaRPr lang="ja-JP" altLang="en-US"/>
          </a:p>
        </p:txBody>
      </p:sp>
      <p:sp>
        <p:nvSpPr>
          <p:cNvPr id="7" name="タイトル 1">
            <a:extLst>
              <a:ext uri="{FF2B5EF4-FFF2-40B4-BE49-F238E27FC236}">
                <a16:creationId xmlns:a16="http://schemas.microsoft.com/office/drawing/2014/main" id="{F2336B7D-07BB-4341-9C1B-709F2B06D511}"/>
              </a:ext>
            </a:extLst>
          </p:cNvPr>
          <p:cNvSpPr txBox="1">
            <a:spLocks/>
          </p:cNvSpPr>
          <p:nvPr userDrawn="1"/>
        </p:nvSpPr>
        <p:spPr>
          <a:xfrm>
            <a:off x="0" y="569282"/>
            <a:ext cx="12192000" cy="928593"/>
          </a:xfrm>
          <a:prstGeom prst="rect">
            <a:avLst/>
          </a:prstGeom>
          <a:solidFill>
            <a:schemeClr val="accent4">
              <a:lumMod val="20000"/>
              <a:lumOff val="80000"/>
            </a:schemeClr>
          </a:solidFill>
        </p:spPr>
        <p:txBody>
          <a:bodyPr vert="horz" lIns="63305" tIns="36000" rIns="63305" bIns="3600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30000"/>
              </a:lnSpc>
              <a:spcBef>
                <a:spcPts val="0"/>
              </a:spcBef>
            </a:pPr>
            <a:r>
              <a:rPr lang="ja-JP" altLang="en-US" b="1">
                <a:solidFill>
                  <a:srgbClr val="7030A0"/>
                </a:solidFill>
                <a:latin typeface="メイリオ" panose="020B0604030504040204" pitchFamily="50" charset="-128"/>
                <a:ea typeface="メイリオ" panose="020B0604030504040204" pitchFamily="50" charset="-128"/>
              </a:rPr>
              <a:t>テーマの中の項目を</a:t>
            </a:r>
            <a:endParaRPr lang="ja-JP" altLang="en-US" b="1" dirty="0">
              <a:solidFill>
                <a:srgbClr val="7030A0"/>
              </a:solidFill>
              <a:latin typeface="メイリオ" panose="020B0604030504040204" pitchFamily="50" charset="-128"/>
              <a:ea typeface="メイリオ" panose="020B0604030504040204" pitchFamily="50" charset="-128"/>
            </a:endParaRPr>
          </a:p>
        </p:txBody>
      </p:sp>
      <p:pic>
        <p:nvPicPr>
          <p:cNvPr id="8" name="図 7">
            <a:extLst>
              <a:ext uri="{FF2B5EF4-FFF2-40B4-BE49-F238E27FC236}">
                <a16:creationId xmlns:a16="http://schemas.microsoft.com/office/drawing/2014/main" id="{4843B375-5D52-44E6-A266-225C62CBACB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7328" y="98374"/>
            <a:ext cx="1248014" cy="882354"/>
          </a:xfrm>
          <a:prstGeom prst="rect">
            <a:avLst/>
          </a:prstGeom>
        </p:spPr>
      </p:pic>
      <p:pic>
        <p:nvPicPr>
          <p:cNvPr id="9" name="Picture 4" descr="公益社団法人　全国国民健康保険診療施設協議会">
            <a:extLst>
              <a:ext uri="{FF2B5EF4-FFF2-40B4-BE49-F238E27FC236}">
                <a16:creationId xmlns:a16="http://schemas.microsoft.com/office/drawing/2014/main" id="{CB870E14-35FF-475A-BF88-16D75D3444BE}"/>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9719260" y="6513914"/>
            <a:ext cx="2360494" cy="3097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810396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pPr>
              <a:defRPr/>
            </a:pPr>
            <a:fld id="{C60AF311-DDAE-4143-9FD2-A22153B36F27}" type="datetimeFigureOut">
              <a:rPr lang="ja-JP" altLang="en-US" smtClean="0"/>
              <a:pPr>
                <a:defRPr/>
              </a:pPr>
              <a:t>2021/8/15</a:t>
            </a:fld>
            <a:endParaRPr lang="ja-JP" altLang="en-US"/>
          </a:p>
        </p:txBody>
      </p:sp>
      <p:sp>
        <p:nvSpPr>
          <p:cNvPr id="5" name="Footer Placeholder 4"/>
          <p:cNvSpPr>
            <a:spLocks noGrp="1"/>
          </p:cNvSpPr>
          <p:nvPr>
            <p:ph type="ftr" sz="quarter" idx="11"/>
          </p:nvPr>
        </p:nvSpPr>
        <p:spPr/>
        <p:txBody>
          <a:bodyPr/>
          <a:lstStyle/>
          <a:p>
            <a:pPr>
              <a:defRPr/>
            </a:pPr>
            <a:endParaRPr lang="ja-JP" altLang="en-US"/>
          </a:p>
        </p:txBody>
      </p:sp>
      <p:sp>
        <p:nvSpPr>
          <p:cNvPr id="6" name="Slide Number Placeholder 5"/>
          <p:cNvSpPr>
            <a:spLocks noGrp="1"/>
          </p:cNvSpPr>
          <p:nvPr>
            <p:ph type="sldNum" sz="quarter" idx="12"/>
          </p:nvPr>
        </p:nvSpPr>
        <p:spPr/>
        <p:txBody>
          <a:bodyPr/>
          <a:lstStyle/>
          <a:p>
            <a:pPr>
              <a:defRPr/>
            </a:pPr>
            <a:fld id="{58E09150-0D4F-4AD6-B2CC-C82777906043}" type="slidenum">
              <a:rPr lang="ja-JP" altLang="en-US" smtClean="0"/>
              <a:pPr>
                <a:defRPr/>
              </a:pPr>
              <a:t>‹#›</a:t>
            </a:fld>
            <a:endParaRPr lang="ja-JP" altLang="en-US"/>
          </a:p>
        </p:txBody>
      </p:sp>
    </p:spTree>
    <p:extLst>
      <p:ext uri="{BB962C8B-B14F-4D97-AF65-F5344CB8AC3E}">
        <p14:creationId xmlns:p14="http://schemas.microsoft.com/office/powerpoint/2010/main" val="30879374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pPr>
              <a:defRPr/>
            </a:pPr>
            <a:fld id="{D79A95EF-BFC7-4019-A931-65D770B5F2EA}" type="datetimeFigureOut">
              <a:rPr lang="ja-JP" altLang="en-US" smtClean="0"/>
              <a:pPr>
                <a:defRPr/>
              </a:pPr>
              <a:t>2021/8/15</a:t>
            </a:fld>
            <a:endParaRPr lang="ja-JP" altLang="en-US"/>
          </a:p>
        </p:txBody>
      </p:sp>
      <p:sp>
        <p:nvSpPr>
          <p:cNvPr id="6" name="Footer Placeholder 5"/>
          <p:cNvSpPr>
            <a:spLocks noGrp="1"/>
          </p:cNvSpPr>
          <p:nvPr>
            <p:ph type="ftr" sz="quarter" idx="11"/>
          </p:nvPr>
        </p:nvSpPr>
        <p:spPr/>
        <p:txBody>
          <a:bodyPr/>
          <a:lstStyle/>
          <a:p>
            <a:pPr>
              <a:defRPr/>
            </a:pPr>
            <a:endParaRPr lang="ja-JP" altLang="en-US"/>
          </a:p>
        </p:txBody>
      </p:sp>
      <p:sp>
        <p:nvSpPr>
          <p:cNvPr id="7" name="Slide Number Placeholder 6"/>
          <p:cNvSpPr>
            <a:spLocks noGrp="1"/>
          </p:cNvSpPr>
          <p:nvPr>
            <p:ph type="sldNum" sz="quarter" idx="12"/>
          </p:nvPr>
        </p:nvSpPr>
        <p:spPr/>
        <p:txBody>
          <a:bodyPr/>
          <a:lstStyle/>
          <a:p>
            <a:pPr>
              <a:defRPr/>
            </a:pPr>
            <a:fld id="{2209B485-598E-400E-B088-85667FDB33A5}" type="slidenum">
              <a:rPr lang="ja-JP" altLang="en-US" smtClean="0"/>
              <a:pPr>
                <a:defRPr/>
              </a:pPr>
              <a:t>‹#›</a:t>
            </a:fld>
            <a:endParaRPr lang="ja-JP" altLang="en-US"/>
          </a:p>
        </p:txBody>
      </p:sp>
    </p:spTree>
    <p:extLst>
      <p:ext uri="{BB962C8B-B14F-4D97-AF65-F5344CB8AC3E}">
        <p14:creationId xmlns:p14="http://schemas.microsoft.com/office/powerpoint/2010/main" val="4105151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39788" y="2505075"/>
            <a:ext cx="515778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2505075"/>
            <a:ext cx="51831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pPr>
              <a:defRPr/>
            </a:pPr>
            <a:fld id="{D8708403-1D4D-4050-8756-8E8BF4D4E5B7}" type="datetimeFigureOut">
              <a:rPr lang="ja-JP" altLang="en-US" smtClean="0"/>
              <a:pPr>
                <a:defRPr/>
              </a:pPr>
              <a:t>2021/8/15</a:t>
            </a:fld>
            <a:endParaRPr lang="ja-JP" altLang="en-US"/>
          </a:p>
        </p:txBody>
      </p:sp>
      <p:sp>
        <p:nvSpPr>
          <p:cNvPr id="8" name="Footer Placeholder 7"/>
          <p:cNvSpPr>
            <a:spLocks noGrp="1"/>
          </p:cNvSpPr>
          <p:nvPr>
            <p:ph type="ftr" sz="quarter" idx="11"/>
          </p:nvPr>
        </p:nvSpPr>
        <p:spPr/>
        <p:txBody>
          <a:bodyPr/>
          <a:lstStyle/>
          <a:p>
            <a:pPr>
              <a:defRPr/>
            </a:pPr>
            <a:endParaRPr lang="ja-JP" altLang="en-US"/>
          </a:p>
        </p:txBody>
      </p:sp>
      <p:sp>
        <p:nvSpPr>
          <p:cNvPr id="9" name="Slide Number Placeholder 8"/>
          <p:cNvSpPr>
            <a:spLocks noGrp="1"/>
          </p:cNvSpPr>
          <p:nvPr>
            <p:ph type="sldNum" sz="quarter" idx="12"/>
          </p:nvPr>
        </p:nvSpPr>
        <p:spPr/>
        <p:txBody>
          <a:bodyPr/>
          <a:lstStyle/>
          <a:p>
            <a:pPr>
              <a:defRPr/>
            </a:pPr>
            <a:fld id="{31F6590E-DAE4-404B-A295-CD1F41D3A419}" type="slidenum">
              <a:rPr lang="ja-JP" altLang="en-US" smtClean="0"/>
              <a:pPr>
                <a:defRPr/>
              </a:pPr>
              <a:t>‹#›</a:t>
            </a:fld>
            <a:endParaRPr lang="ja-JP" altLang="en-US"/>
          </a:p>
        </p:txBody>
      </p:sp>
    </p:spTree>
    <p:extLst>
      <p:ext uri="{BB962C8B-B14F-4D97-AF65-F5344CB8AC3E}">
        <p14:creationId xmlns:p14="http://schemas.microsoft.com/office/powerpoint/2010/main" val="2506659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pPr>
              <a:defRPr/>
            </a:pPr>
            <a:fld id="{E028F65C-0E2E-4362-8E26-37D876872779}" type="datetimeFigureOut">
              <a:rPr lang="ja-JP" altLang="en-US" smtClean="0"/>
              <a:pPr>
                <a:defRPr/>
              </a:pPr>
              <a:t>2021/8/15</a:t>
            </a:fld>
            <a:endParaRPr lang="ja-JP" altLang="en-US"/>
          </a:p>
        </p:txBody>
      </p:sp>
      <p:sp>
        <p:nvSpPr>
          <p:cNvPr id="4" name="Footer Placeholder 3"/>
          <p:cNvSpPr>
            <a:spLocks noGrp="1"/>
          </p:cNvSpPr>
          <p:nvPr>
            <p:ph type="ftr" sz="quarter" idx="11"/>
          </p:nvPr>
        </p:nvSpPr>
        <p:spPr/>
        <p:txBody>
          <a:bodyPr/>
          <a:lstStyle/>
          <a:p>
            <a:pPr>
              <a:defRPr/>
            </a:pPr>
            <a:endParaRPr lang="ja-JP" altLang="en-US"/>
          </a:p>
        </p:txBody>
      </p:sp>
      <p:sp>
        <p:nvSpPr>
          <p:cNvPr id="5" name="Slide Number Placeholder 4"/>
          <p:cNvSpPr>
            <a:spLocks noGrp="1"/>
          </p:cNvSpPr>
          <p:nvPr>
            <p:ph type="sldNum" sz="quarter" idx="12"/>
          </p:nvPr>
        </p:nvSpPr>
        <p:spPr/>
        <p:txBody>
          <a:bodyPr/>
          <a:lstStyle/>
          <a:p>
            <a:pPr>
              <a:defRPr/>
            </a:pPr>
            <a:fld id="{38808F9B-6C43-485E-A1C6-8C0946DA7EDE}" type="slidenum">
              <a:rPr lang="ja-JP" altLang="en-US" smtClean="0"/>
              <a:pPr>
                <a:defRPr/>
              </a:pPr>
              <a:t>‹#›</a:t>
            </a:fld>
            <a:endParaRPr lang="ja-JP" altLang="en-US"/>
          </a:p>
        </p:txBody>
      </p:sp>
    </p:spTree>
    <p:extLst>
      <p:ext uri="{BB962C8B-B14F-4D97-AF65-F5344CB8AC3E}">
        <p14:creationId xmlns:p14="http://schemas.microsoft.com/office/powerpoint/2010/main" val="1068668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730940D2-278B-4586-9E19-2BC822423187}" type="datetimeFigureOut">
              <a:rPr lang="ja-JP" altLang="en-US" smtClean="0"/>
              <a:pPr>
                <a:defRPr/>
              </a:pPr>
              <a:t>2021/8/15</a:t>
            </a:fld>
            <a:endParaRPr lang="ja-JP" altLang="en-US"/>
          </a:p>
        </p:txBody>
      </p:sp>
      <p:sp>
        <p:nvSpPr>
          <p:cNvPr id="3" name="Footer Placeholder 2"/>
          <p:cNvSpPr>
            <a:spLocks noGrp="1"/>
          </p:cNvSpPr>
          <p:nvPr>
            <p:ph type="ftr" sz="quarter" idx="11"/>
          </p:nvPr>
        </p:nvSpPr>
        <p:spPr/>
        <p:txBody>
          <a:bodyPr/>
          <a:lstStyle/>
          <a:p>
            <a:pPr>
              <a:defRPr/>
            </a:pPr>
            <a:endParaRPr lang="ja-JP" altLang="en-US"/>
          </a:p>
        </p:txBody>
      </p:sp>
      <p:sp>
        <p:nvSpPr>
          <p:cNvPr id="4" name="Slide Number Placeholder 3"/>
          <p:cNvSpPr>
            <a:spLocks noGrp="1"/>
          </p:cNvSpPr>
          <p:nvPr>
            <p:ph type="sldNum" sz="quarter" idx="12"/>
          </p:nvPr>
        </p:nvSpPr>
        <p:spPr/>
        <p:txBody>
          <a:bodyPr/>
          <a:lstStyle/>
          <a:p>
            <a:pPr>
              <a:defRPr/>
            </a:pPr>
            <a:fld id="{A3CC51F9-8CFB-4212-A512-5B18F8E4CE6D}" type="slidenum">
              <a:rPr lang="ja-JP" altLang="en-US" smtClean="0"/>
              <a:pPr>
                <a:defRPr/>
              </a:pPr>
              <a:t>‹#›</a:t>
            </a:fld>
            <a:endParaRPr lang="ja-JP" altLang="en-US"/>
          </a:p>
        </p:txBody>
      </p:sp>
    </p:spTree>
    <p:extLst>
      <p:ext uri="{BB962C8B-B14F-4D97-AF65-F5344CB8AC3E}">
        <p14:creationId xmlns:p14="http://schemas.microsoft.com/office/powerpoint/2010/main" val="27842928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fld id="{74FE2AB0-8D3F-417C-AD81-67B6B7D50D30}" type="datetimeFigureOut">
              <a:rPr lang="ja-JP" altLang="en-US" smtClean="0"/>
              <a:pPr>
                <a:defRPr/>
              </a:pPr>
              <a:t>2021/8/15</a:t>
            </a:fld>
            <a:endParaRPr lang="ja-JP" altLang="en-US"/>
          </a:p>
        </p:txBody>
      </p:sp>
      <p:sp>
        <p:nvSpPr>
          <p:cNvPr id="6" name="Footer Placeholder 5"/>
          <p:cNvSpPr>
            <a:spLocks noGrp="1"/>
          </p:cNvSpPr>
          <p:nvPr>
            <p:ph type="ftr" sz="quarter" idx="11"/>
          </p:nvPr>
        </p:nvSpPr>
        <p:spPr/>
        <p:txBody>
          <a:bodyPr/>
          <a:lstStyle/>
          <a:p>
            <a:pPr>
              <a:defRPr/>
            </a:pPr>
            <a:endParaRPr lang="ja-JP" altLang="en-US"/>
          </a:p>
        </p:txBody>
      </p:sp>
      <p:sp>
        <p:nvSpPr>
          <p:cNvPr id="7" name="Slide Number Placeholder 6"/>
          <p:cNvSpPr>
            <a:spLocks noGrp="1"/>
          </p:cNvSpPr>
          <p:nvPr>
            <p:ph type="sldNum" sz="quarter" idx="12"/>
          </p:nvPr>
        </p:nvSpPr>
        <p:spPr/>
        <p:txBody>
          <a:bodyPr/>
          <a:lstStyle/>
          <a:p>
            <a:pPr>
              <a:defRPr/>
            </a:pPr>
            <a:fld id="{5C182144-3AC1-468E-8EC3-3046FBD73AFD}" type="slidenum">
              <a:rPr lang="ja-JP" altLang="en-US" smtClean="0"/>
              <a:pPr>
                <a:defRPr/>
              </a:pPr>
              <a:t>‹#›</a:t>
            </a:fld>
            <a:endParaRPr lang="ja-JP" altLang="en-US"/>
          </a:p>
        </p:txBody>
      </p:sp>
    </p:spTree>
    <p:extLst>
      <p:ext uri="{BB962C8B-B14F-4D97-AF65-F5344CB8AC3E}">
        <p14:creationId xmlns:p14="http://schemas.microsoft.com/office/powerpoint/2010/main" val="26003279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fld id="{5FDB2D5A-3524-4687-AD11-A28AB254F9A1}" type="datetimeFigureOut">
              <a:rPr lang="ja-JP" altLang="en-US" smtClean="0"/>
              <a:pPr>
                <a:defRPr/>
              </a:pPr>
              <a:t>2021/8/15</a:t>
            </a:fld>
            <a:endParaRPr lang="ja-JP" altLang="en-US"/>
          </a:p>
        </p:txBody>
      </p:sp>
      <p:sp>
        <p:nvSpPr>
          <p:cNvPr id="6" name="Footer Placeholder 5"/>
          <p:cNvSpPr>
            <a:spLocks noGrp="1"/>
          </p:cNvSpPr>
          <p:nvPr>
            <p:ph type="ftr" sz="quarter" idx="11"/>
          </p:nvPr>
        </p:nvSpPr>
        <p:spPr/>
        <p:txBody>
          <a:bodyPr/>
          <a:lstStyle/>
          <a:p>
            <a:pPr>
              <a:defRPr/>
            </a:pPr>
            <a:endParaRPr lang="ja-JP" altLang="en-US"/>
          </a:p>
        </p:txBody>
      </p:sp>
      <p:sp>
        <p:nvSpPr>
          <p:cNvPr id="7" name="Slide Number Placeholder 6"/>
          <p:cNvSpPr>
            <a:spLocks noGrp="1"/>
          </p:cNvSpPr>
          <p:nvPr>
            <p:ph type="sldNum" sz="quarter" idx="12"/>
          </p:nvPr>
        </p:nvSpPr>
        <p:spPr/>
        <p:txBody>
          <a:bodyPr/>
          <a:lstStyle/>
          <a:p>
            <a:pPr>
              <a:defRPr/>
            </a:pPr>
            <a:fld id="{0F350907-C80D-47DE-B23B-613C4C0C0F5A}" type="slidenum">
              <a:rPr lang="ja-JP" altLang="en-US" smtClean="0"/>
              <a:pPr>
                <a:defRPr/>
              </a:pPr>
              <a:t>‹#›</a:t>
            </a:fld>
            <a:endParaRPr lang="ja-JP" altLang="en-US"/>
          </a:p>
        </p:txBody>
      </p:sp>
    </p:spTree>
    <p:extLst>
      <p:ext uri="{BB962C8B-B14F-4D97-AF65-F5344CB8AC3E}">
        <p14:creationId xmlns:p14="http://schemas.microsoft.com/office/powerpoint/2010/main" val="4735163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74FE2AB0-8D3F-417C-AD81-67B6B7D50D30}" type="datetimeFigureOut">
              <a:rPr lang="ja-JP" altLang="en-US" smtClean="0"/>
              <a:pPr>
                <a:defRPr/>
              </a:pPr>
              <a:t>2021/8/15</a:t>
            </a:fld>
            <a:endParaRPr lang="ja-JP"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ja-JP"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5C182144-3AC1-468E-8EC3-3046FBD73AFD}" type="slidenum">
              <a:rPr lang="ja-JP" altLang="en-US" smtClean="0"/>
              <a:pPr>
                <a:defRPr/>
              </a:pPr>
              <a:t>‹#›</a:t>
            </a:fld>
            <a:endParaRPr lang="ja-JP" altLang="en-US"/>
          </a:p>
        </p:txBody>
      </p:sp>
    </p:spTree>
    <p:extLst>
      <p:ext uri="{BB962C8B-B14F-4D97-AF65-F5344CB8AC3E}">
        <p14:creationId xmlns:p14="http://schemas.microsoft.com/office/powerpoint/2010/main" val="3899037555"/>
      </p:ext>
    </p:extLst>
  </p:cSld>
  <p:clrMap bg1="lt1" tx1="dk1" bg2="lt2" tx2="dk2" accent1="accent1" accent2="accent2" accent3="accent3" accent4="accent4" accent5="accent5" accent6="accent6" hlink="hlink" folHlink="folHlink"/>
  <p:sldLayoutIdLst>
    <p:sldLayoutId id="2147497728" r:id="rId1"/>
    <p:sldLayoutId id="2147497729" r:id="rId2"/>
    <p:sldLayoutId id="2147497730" r:id="rId3"/>
    <p:sldLayoutId id="2147497731" r:id="rId4"/>
    <p:sldLayoutId id="2147497732" r:id="rId5"/>
    <p:sldLayoutId id="2147497733" r:id="rId6"/>
    <p:sldLayoutId id="2147497734" r:id="rId7"/>
    <p:sldLayoutId id="2147497735" r:id="rId8"/>
    <p:sldLayoutId id="2147497736" r:id="rId9"/>
    <p:sldLayoutId id="2147497737" r:id="rId10"/>
    <p:sldLayoutId id="2147497738" r:id="rId11"/>
    <p:sldLayoutId id="2147497739" r:id="rId12"/>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2.xml"/><Relationship Id="rId5" Type="http://schemas.openxmlformats.org/officeDocument/2006/relationships/image" Target="../media/image7.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2.xml"/><Relationship Id="rId5" Type="http://schemas.openxmlformats.org/officeDocument/2006/relationships/image" Target="../media/image5.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2.xml"/><Relationship Id="rId5" Type="http://schemas.openxmlformats.org/officeDocument/2006/relationships/image" Target="../media/image6.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99392"/>
            <a:ext cx="6816080" cy="7056784"/>
          </a:xfrm>
          <a:solidFill>
            <a:schemeClr val="accent4">
              <a:lumMod val="20000"/>
              <a:lumOff val="80000"/>
            </a:schemeClr>
          </a:solidFill>
        </p:spPr>
        <p:txBody>
          <a:bodyPr vert="horz" lIns="63305" tIns="36000" rIns="63305" bIns="36000" rtlCol="0" anchor="ctr">
            <a:noAutofit/>
          </a:bodyPr>
          <a:lstStyle/>
          <a:p>
            <a:pPr algn="ctr">
              <a:lnSpc>
                <a:spcPct val="130000"/>
              </a:lnSpc>
              <a:spcBef>
                <a:spcPts val="0"/>
              </a:spcBef>
            </a:pPr>
            <a:r>
              <a:rPr lang="ja-JP" altLang="en-US" sz="5400" b="1" dirty="0">
                <a:solidFill>
                  <a:srgbClr val="7030A0"/>
                </a:solidFill>
                <a:latin typeface="メイリオ" panose="020B0604030504040204" pitchFamily="50" charset="-128"/>
                <a:ea typeface="メイリオ" panose="020B0604030504040204" pitchFamily="50" charset="-128"/>
              </a:rPr>
              <a:t>ものわすれ</a:t>
            </a:r>
            <a:endParaRPr lang="ja-JP" altLang="en-US" sz="4000" b="1" dirty="0">
              <a:solidFill>
                <a:srgbClr val="7030A0"/>
              </a:solidFill>
              <a:latin typeface="メイリオ" panose="020B0604030504040204" pitchFamily="50" charset="-128"/>
              <a:ea typeface="メイリオ" panose="020B0604030504040204" pitchFamily="50" charset="-128"/>
            </a:endParaRPr>
          </a:p>
        </p:txBody>
      </p:sp>
      <p:pic>
        <p:nvPicPr>
          <p:cNvPr id="5" name="図 4">
            <a:extLst>
              <a:ext uri="{FF2B5EF4-FFF2-40B4-BE49-F238E27FC236}">
                <a16:creationId xmlns:a16="http://schemas.microsoft.com/office/drawing/2014/main" id="{4DB6E8D4-6AFB-426B-BD8A-F079F961634D}"/>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816080" y="4806759"/>
            <a:ext cx="5392698" cy="2167653"/>
          </a:xfrm>
          <a:prstGeom prst="rect">
            <a:avLst/>
          </a:prstGeom>
        </p:spPr>
      </p:pic>
      <p:sp>
        <p:nvSpPr>
          <p:cNvPr id="8" name="タイトル 1">
            <a:extLst>
              <a:ext uri="{FF2B5EF4-FFF2-40B4-BE49-F238E27FC236}">
                <a16:creationId xmlns:a16="http://schemas.microsoft.com/office/drawing/2014/main" id="{4A652046-385C-441F-BCFC-DC8A60B76869}"/>
              </a:ext>
            </a:extLst>
          </p:cNvPr>
          <p:cNvSpPr txBox="1">
            <a:spLocks/>
          </p:cNvSpPr>
          <p:nvPr/>
        </p:nvSpPr>
        <p:spPr>
          <a:xfrm>
            <a:off x="7001041" y="78107"/>
            <a:ext cx="4968552" cy="936074"/>
          </a:xfrm>
          <a:prstGeom prst="rect">
            <a:avLst/>
          </a:prstGeom>
          <a:noFill/>
        </p:spPr>
        <p:txBody>
          <a:bodyPr vert="horz" lIns="91440" tIns="14400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algn="r" fontAlgn="auto">
              <a:lnSpc>
                <a:spcPct val="100000"/>
              </a:lnSpc>
              <a:spcAft>
                <a:spcPts val="0"/>
              </a:spcAft>
            </a:pPr>
            <a:r>
              <a:rPr lang="ja-JP" altLang="en-US" sz="2400" dirty="0">
                <a:solidFill>
                  <a:srgbClr val="9A3FB7"/>
                </a:solidFill>
                <a:latin typeface="メイリオ" panose="020B0604030504040204" pitchFamily="50" charset="-128"/>
                <a:ea typeface="メイリオ" panose="020B0604030504040204" pitchFamily="50" charset="-128"/>
              </a:rPr>
              <a:t>新しい生活の中で近隣住民による</a:t>
            </a:r>
            <a:endParaRPr lang="en-US" altLang="ja-JP" sz="2400" dirty="0">
              <a:solidFill>
                <a:srgbClr val="9A3FB7"/>
              </a:solidFill>
              <a:latin typeface="メイリオ" panose="020B0604030504040204" pitchFamily="50" charset="-128"/>
              <a:ea typeface="メイリオ" panose="020B0604030504040204" pitchFamily="50" charset="-128"/>
            </a:endParaRPr>
          </a:p>
          <a:p>
            <a:pPr algn="r" fontAlgn="auto">
              <a:lnSpc>
                <a:spcPct val="100000"/>
              </a:lnSpc>
              <a:spcAft>
                <a:spcPts val="0"/>
              </a:spcAft>
            </a:pPr>
            <a:r>
              <a:rPr lang="ja-JP" altLang="en-US" sz="2400" dirty="0">
                <a:solidFill>
                  <a:srgbClr val="9A3FB7"/>
                </a:solidFill>
                <a:latin typeface="メイリオ" panose="020B0604030504040204" pitchFamily="50" charset="-128"/>
                <a:ea typeface="メイリオ" panose="020B0604030504040204" pitchFamily="50" charset="-128"/>
              </a:rPr>
              <a:t>訪問型介護予防等を推進する事業</a:t>
            </a:r>
          </a:p>
        </p:txBody>
      </p:sp>
      <p:pic>
        <p:nvPicPr>
          <p:cNvPr id="6" name="図 5">
            <a:extLst>
              <a:ext uri="{FF2B5EF4-FFF2-40B4-BE49-F238E27FC236}">
                <a16:creationId xmlns:a16="http://schemas.microsoft.com/office/drawing/2014/main" id="{AA582DE9-A950-4B06-982A-4C879361C95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1554" y="17240"/>
            <a:ext cx="4113702" cy="1057809"/>
          </a:xfrm>
          <a:prstGeom prst="rect">
            <a:avLst/>
          </a:prstGeom>
        </p:spPr>
      </p:pic>
    </p:spTree>
    <p:extLst>
      <p:ext uri="{BB962C8B-B14F-4D97-AF65-F5344CB8AC3E}">
        <p14:creationId xmlns:p14="http://schemas.microsoft.com/office/powerpoint/2010/main" val="42321072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569282"/>
            <a:ext cx="12192000" cy="928593"/>
          </a:xfrm>
          <a:solidFill>
            <a:schemeClr val="accent4">
              <a:lumMod val="20000"/>
              <a:lumOff val="80000"/>
            </a:schemeClr>
          </a:solidFill>
        </p:spPr>
        <p:txBody>
          <a:bodyPr vert="horz" lIns="63305" tIns="36000" rIns="63305" bIns="36000" rtlCol="0" anchor="ctr">
            <a:noAutofit/>
          </a:bodyPr>
          <a:lstStyle/>
          <a:p>
            <a:pPr algn="ctr">
              <a:lnSpc>
                <a:spcPct val="130000"/>
              </a:lnSpc>
              <a:spcBef>
                <a:spcPts val="0"/>
              </a:spcBef>
            </a:pPr>
            <a:r>
              <a:rPr lang="ja-JP" altLang="en-US" sz="4000" b="1" dirty="0">
                <a:solidFill>
                  <a:srgbClr val="7030A0"/>
                </a:solidFill>
                <a:latin typeface="メイリオ" panose="020B0604030504040204" pitchFamily="50" charset="-128"/>
                <a:ea typeface="メイリオ" panose="020B0604030504040204" pitchFamily="50" charset="-128"/>
              </a:rPr>
              <a:t>　おかしいなと思ったら早めの受診を！！</a:t>
            </a:r>
          </a:p>
        </p:txBody>
      </p:sp>
      <p:pic>
        <p:nvPicPr>
          <p:cNvPr id="7" name="図 6">
            <a:extLst>
              <a:ext uri="{FF2B5EF4-FFF2-40B4-BE49-F238E27FC236}">
                <a16:creationId xmlns:a16="http://schemas.microsoft.com/office/drawing/2014/main" id="{13916B41-5249-49C1-9CDB-EA342D0E6EF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328" y="98374"/>
            <a:ext cx="1248014" cy="882354"/>
          </a:xfrm>
          <a:prstGeom prst="rect">
            <a:avLst/>
          </a:prstGeom>
        </p:spPr>
      </p:pic>
      <p:sp>
        <p:nvSpPr>
          <p:cNvPr id="8" name="タイトル 1">
            <a:extLst>
              <a:ext uri="{FF2B5EF4-FFF2-40B4-BE49-F238E27FC236}">
                <a16:creationId xmlns:a16="http://schemas.microsoft.com/office/drawing/2014/main" id="{4A652046-385C-441F-BCFC-DC8A60B76869}"/>
              </a:ext>
            </a:extLst>
          </p:cNvPr>
          <p:cNvSpPr txBox="1">
            <a:spLocks/>
          </p:cNvSpPr>
          <p:nvPr/>
        </p:nvSpPr>
        <p:spPr>
          <a:xfrm>
            <a:off x="2153816" y="65226"/>
            <a:ext cx="7884368" cy="504056"/>
          </a:xfrm>
          <a:prstGeom prst="rect">
            <a:avLst/>
          </a:prstGeom>
          <a:noFill/>
        </p:spPr>
        <p:txBody>
          <a:bodyPr vert="horz" lIns="91440" tIns="14400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algn="ctr" fontAlgn="auto">
              <a:spcAft>
                <a:spcPts val="0"/>
              </a:spcAft>
            </a:pPr>
            <a:r>
              <a:rPr lang="ja-JP" altLang="en-US" sz="2000" b="1" dirty="0">
                <a:solidFill>
                  <a:srgbClr val="7030A0"/>
                </a:solidFill>
                <a:latin typeface="メイリオ" panose="020B0604030504040204" pitchFamily="50" charset="-128"/>
                <a:ea typeface="メイリオ" panose="020B0604030504040204" pitchFamily="50" charset="-128"/>
              </a:rPr>
              <a:t>ものわすれ</a:t>
            </a:r>
            <a:endParaRPr lang="ja-JP" altLang="en-US" sz="2000" dirty="0">
              <a:solidFill>
                <a:srgbClr val="9A3FB7"/>
              </a:solidFill>
              <a:latin typeface="メイリオ" panose="020B0604030504040204" pitchFamily="50" charset="-128"/>
              <a:ea typeface="メイリオ" panose="020B0604030504040204" pitchFamily="50" charset="-128"/>
            </a:endParaRPr>
          </a:p>
        </p:txBody>
      </p:sp>
      <p:pic>
        <p:nvPicPr>
          <p:cNvPr id="9" name="Picture 4" descr="公益社団法人　全国国民健康保険診療施設協議会">
            <a:extLst>
              <a:ext uri="{FF2B5EF4-FFF2-40B4-BE49-F238E27FC236}">
                <a16:creationId xmlns:a16="http://schemas.microsoft.com/office/drawing/2014/main" id="{92013AF2-C152-46DB-9EFD-0B42C7ECF97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19260" y="6513914"/>
            <a:ext cx="2360494" cy="309748"/>
          </a:xfrm>
          <a:prstGeom prst="rect">
            <a:avLst/>
          </a:prstGeom>
          <a:noFill/>
          <a:extLst>
            <a:ext uri="{909E8E84-426E-40DD-AFC4-6F175D3DCCD1}">
              <a14:hiddenFill xmlns:a14="http://schemas.microsoft.com/office/drawing/2010/main">
                <a:solidFill>
                  <a:srgbClr val="FFFFFF"/>
                </a:solidFill>
              </a14:hiddenFill>
            </a:ext>
          </a:extLst>
        </p:spPr>
      </p:pic>
      <p:sp>
        <p:nvSpPr>
          <p:cNvPr id="10" name="テキスト ボックス 9">
            <a:extLst>
              <a:ext uri="{FF2B5EF4-FFF2-40B4-BE49-F238E27FC236}">
                <a16:creationId xmlns:a16="http://schemas.microsoft.com/office/drawing/2014/main" id="{EB4C0D57-3B58-4809-8677-74E3A1035339}"/>
              </a:ext>
            </a:extLst>
          </p:cNvPr>
          <p:cNvSpPr txBox="1"/>
          <p:nvPr/>
        </p:nvSpPr>
        <p:spPr>
          <a:xfrm>
            <a:off x="537855" y="1637026"/>
            <a:ext cx="11116290" cy="3724096"/>
          </a:xfrm>
          <a:prstGeom prst="rect">
            <a:avLst/>
          </a:prstGeom>
          <a:noFill/>
        </p:spPr>
        <p:txBody>
          <a:bodyPr wrap="square" lIns="91440" tIns="45720" rIns="91440" bIns="45720" anchor="t">
            <a:spAutoFit/>
          </a:bodyPr>
          <a:lstStyle/>
          <a:p>
            <a:pPr>
              <a:lnSpc>
                <a:spcPct val="150000"/>
              </a:lnSpc>
            </a:pPr>
            <a:r>
              <a:rPr lang="ja-JP" altLang="en-US" sz="3200" dirty="0">
                <a:latin typeface="Meiryo"/>
                <a:ea typeface="Meiryo"/>
              </a:rPr>
              <a:t>　残念ながら今の医学では認知症は改善しません、しかし、早い段階で発見し適切な医療やケアを受ければ、認知症の進行を遅らせることができます。そのことで、住み慣れた地域で今まで通りの生活を送ることができます。</a:t>
            </a:r>
            <a:endParaRPr lang="en-US" altLang="ja-JP" sz="3200" dirty="0">
              <a:latin typeface="Meiryo"/>
              <a:ea typeface="Meiryo"/>
            </a:endParaRPr>
          </a:p>
          <a:p>
            <a:pPr>
              <a:lnSpc>
                <a:spcPct val="150000"/>
              </a:lnSpc>
            </a:pPr>
            <a:r>
              <a:rPr lang="ja-JP" altLang="en-US" sz="3200" dirty="0">
                <a:latin typeface="Meiryo"/>
                <a:ea typeface="Meiryo"/>
              </a:rPr>
              <a:t>　日頃からの予防・早期発見・早期の治療ケアが大切です。</a:t>
            </a:r>
          </a:p>
        </p:txBody>
      </p:sp>
      <p:pic>
        <p:nvPicPr>
          <p:cNvPr id="3" name="図 2">
            <a:extLst>
              <a:ext uri="{FF2B5EF4-FFF2-40B4-BE49-F238E27FC236}">
                <a16:creationId xmlns:a16="http://schemas.microsoft.com/office/drawing/2014/main" id="{95E1924D-B779-43B9-8383-4BDC46FBC2CE}"/>
              </a:ext>
            </a:extLst>
          </p:cNvPr>
          <p:cNvPicPr>
            <a:picLocks noChangeAspect="1"/>
          </p:cNvPicPr>
          <p:nvPr/>
        </p:nvPicPr>
        <p:blipFill>
          <a:blip r:embed="rId5"/>
          <a:stretch>
            <a:fillRect/>
          </a:stretch>
        </p:blipFill>
        <p:spPr>
          <a:xfrm>
            <a:off x="1055440" y="5500273"/>
            <a:ext cx="2066553" cy="1283438"/>
          </a:xfrm>
          <a:prstGeom prst="rect">
            <a:avLst/>
          </a:prstGeom>
        </p:spPr>
      </p:pic>
    </p:spTree>
    <p:extLst>
      <p:ext uri="{BB962C8B-B14F-4D97-AF65-F5344CB8AC3E}">
        <p14:creationId xmlns:p14="http://schemas.microsoft.com/office/powerpoint/2010/main" val="34870040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7201" y="569282"/>
            <a:ext cx="12192000" cy="928593"/>
          </a:xfrm>
          <a:solidFill>
            <a:schemeClr val="accent4">
              <a:lumMod val="20000"/>
              <a:lumOff val="80000"/>
            </a:schemeClr>
          </a:solidFill>
        </p:spPr>
        <p:txBody>
          <a:bodyPr vert="horz" lIns="63305" tIns="36000" rIns="63305" bIns="36000" rtlCol="0" anchor="ctr">
            <a:noAutofit/>
          </a:bodyPr>
          <a:lstStyle/>
          <a:p>
            <a:pPr algn="ctr">
              <a:lnSpc>
                <a:spcPct val="130000"/>
              </a:lnSpc>
              <a:spcBef>
                <a:spcPts val="0"/>
              </a:spcBef>
            </a:pPr>
            <a:r>
              <a:rPr lang="ja-JP" altLang="en-US" sz="4000" b="1" dirty="0">
                <a:solidFill>
                  <a:srgbClr val="7030A0"/>
                </a:solidFill>
                <a:latin typeface="メイリオ" panose="020B0604030504040204" pitchFamily="50" charset="-128"/>
                <a:ea typeface="メイリオ" panose="020B0604030504040204" pitchFamily="50" charset="-128"/>
              </a:rPr>
              <a:t>ものわすれについて</a:t>
            </a:r>
          </a:p>
        </p:txBody>
      </p:sp>
      <p:pic>
        <p:nvPicPr>
          <p:cNvPr id="7" name="図 6">
            <a:extLst>
              <a:ext uri="{FF2B5EF4-FFF2-40B4-BE49-F238E27FC236}">
                <a16:creationId xmlns:a16="http://schemas.microsoft.com/office/drawing/2014/main" id="{13916B41-5249-49C1-9CDB-EA342D0E6EF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328" y="98374"/>
            <a:ext cx="1248014" cy="882354"/>
          </a:xfrm>
          <a:prstGeom prst="rect">
            <a:avLst/>
          </a:prstGeom>
        </p:spPr>
      </p:pic>
      <p:sp>
        <p:nvSpPr>
          <p:cNvPr id="8" name="タイトル 1">
            <a:extLst>
              <a:ext uri="{FF2B5EF4-FFF2-40B4-BE49-F238E27FC236}">
                <a16:creationId xmlns:a16="http://schemas.microsoft.com/office/drawing/2014/main" id="{4A652046-385C-441F-BCFC-DC8A60B76869}"/>
              </a:ext>
            </a:extLst>
          </p:cNvPr>
          <p:cNvSpPr txBox="1">
            <a:spLocks/>
          </p:cNvSpPr>
          <p:nvPr/>
        </p:nvSpPr>
        <p:spPr>
          <a:xfrm>
            <a:off x="2153816" y="65226"/>
            <a:ext cx="7884368" cy="504056"/>
          </a:xfrm>
          <a:prstGeom prst="rect">
            <a:avLst/>
          </a:prstGeom>
          <a:noFill/>
        </p:spPr>
        <p:txBody>
          <a:bodyPr vert="horz" lIns="91440" tIns="14400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algn="ctr" fontAlgn="auto">
              <a:spcAft>
                <a:spcPts val="0"/>
              </a:spcAft>
            </a:pPr>
            <a:r>
              <a:rPr lang="ja-JP" altLang="en-US" sz="2000" b="1" dirty="0">
                <a:solidFill>
                  <a:srgbClr val="7030A0"/>
                </a:solidFill>
                <a:latin typeface="メイリオ" panose="020B0604030504040204" pitchFamily="50" charset="-128"/>
                <a:ea typeface="メイリオ" panose="020B0604030504040204" pitchFamily="50" charset="-128"/>
              </a:rPr>
              <a:t>ものわすれ</a:t>
            </a:r>
            <a:endParaRPr lang="ja-JP" altLang="en-US" sz="2000" dirty="0">
              <a:solidFill>
                <a:srgbClr val="9A3FB7"/>
              </a:solidFill>
              <a:latin typeface="メイリオ" panose="020B0604030504040204" pitchFamily="50" charset="-128"/>
              <a:ea typeface="メイリオ" panose="020B0604030504040204" pitchFamily="50" charset="-128"/>
            </a:endParaRPr>
          </a:p>
        </p:txBody>
      </p:sp>
      <p:pic>
        <p:nvPicPr>
          <p:cNvPr id="9" name="Picture 4" descr="公益社団法人　全国国民健康保険診療施設協議会">
            <a:extLst>
              <a:ext uri="{FF2B5EF4-FFF2-40B4-BE49-F238E27FC236}">
                <a16:creationId xmlns:a16="http://schemas.microsoft.com/office/drawing/2014/main" id="{92013AF2-C152-46DB-9EFD-0B42C7ECF97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19260" y="6513914"/>
            <a:ext cx="2360494" cy="309748"/>
          </a:xfrm>
          <a:prstGeom prst="rect">
            <a:avLst/>
          </a:prstGeom>
          <a:noFill/>
          <a:extLst>
            <a:ext uri="{909E8E84-426E-40DD-AFC4-6F175D3DCCD1}">
              <a14:hiddenFill xmlns:a14="http://schemas.microsoft.com/office/drawing/2010/main">
                <a:solidFill>
                  <a:srgbClr val="FFFFFF"/>
                </a:solidFill>
              </a14:hiddenFill>
            </a:ext>
          </a:extLst>
        </p:spPr>
      </p:pic>
      <p:sp>
        <p:nvSpPr>
          <p:cNvPr id="10" name="テキスト ボックス 9">
            <a:extLst>
              <a:ext uri="{FF2B5EF4-FFF2-40B4-BE49-F238E27FC236}">
                <a16:creationId xmlns:a16="http://schemas.microsoft.com/office/drawing/2014/main" id="{E521EC8B-C731-4F66-92AA-C4387245BC4F}"/>
              </a:ext>
            </a:extLst>
          </p:cNvPr>
          <p:cNvSpPr txBox="1"/>
          <p:nvPr/>
        </p:nvSpPr>
        <p:spPr>
          <a:xfrm>
            <a:off x="1295342" y="1967537"/>
            <a:ext cx="10513168" cy="3844129"/>
          </a:xfrm>
          <a:prstGeom prst="rect">
            <a:avLst/>
          </a:prstGeom>
          <a:noFill/>
        </p:spPr>
        <p:txBody>
          <a:bodyPr wrap="square" lIns="91440" tIns="45720" rIns="91440" bIns="45720" anchor="t">
            <a:spAutoFit/>
          </a:bodyPr>
          <a:lstStyle/>
          <a:p>
            <a:pPr marL="0" marR="0" lvl="0" indent="0" defTabSz="914400" rtl="0" eaLnBrk="1" fontAlgn="auto" latinLnBrk="0" hangingPunct="1">
              <a:lnSpc>
                <a:spcPct val="120000"/>
              </a:lnSpc>
              <a:spcBef>
                <a:spcPts val="1000"/>
              </a:spcBef>
              <a:spcAft>
                <a:spcPts val="0"/>
              </a:spcAft>
              <a:buClr>
                <a:prstClr val="black"/>
              </a:buClr>
              <a:buSzTx/>
              <a:buFont typeface="Arial" panose="020B0604020202020204" pitchFamily="34" charset="0"/>
              <a:buNone/>
              <a:tabLst/>
              <a:defRPr/>
            </a:pPr>
            <a:r>
              <a:rPr kumimoji="1" lang="ja-JP" altLang="en-US" sz="3200" cap="all" dirty="0">
                <a:latin typeface="Meiryo"/>
                <a:ea typeface="Meiryo"/>
              </a:rPr>
              <a:t>最近、</a:t>
            </a:r>
            <a:r>
              <a:rPr kumimoji="1" lang="ja-JP" altLang="en-US" sz="3200" b="0" i="0" u="none" strike="noStrike" kern="1200" cap="all" spc="0" normalizeH="0" baseline="0" noProof="0" dirty="0">
                <a:ln>
                  <a:noFill/>
                </a:ln>
                <a:effectLst/>
                <a:uLnTx/>
                <a:uFillTx/>
                <a:latin typeface="Meiryo"/>
                <a:ea typeface="Meiryo"/>
              </a:rPr>
              <a:t>こんなことはないですか？</a:t>
            </a:r>
            <a:endParaRPr kumimoji="1" lang="en-US" altLang="ja-JP" sz="3200" cap="all" noProof="0" dirty="0">
              <a:latin typeface="Meiryo"/>
              <a:ea typeface="Meiryo"/>
            </a:endParaRPr>
          </a:p>
          <a:p>
            <a:pPr marL="0" marR="0" lvl="0" indent="0" defTabSz="914400" rtl="0" eaLnBrk="1" fontAlgn="auto" latinLnBrk="0" hangingPunct="1">
              <a:lnSpc>
                <a:spcPct val="120000"/>
              </a:lnSpc>
              <a:spcBef>
                <a:spcPts val="1000"/>
              </a:spcBef>
              <a:spcAft>
                <a:spcPts val="0"/>
              </a:spcAft>
              <a:buClr>
                <a:prstClr val="black"/>
              </a:buClr>
              <a:buSzTx/>
              <a:buFont typeface="Arial" panose="020B0604020202020204" pitchFamily="34" charset="0"/>
              <a:buNone/>
              <a:tabLst/>
              <a:defRPr/>
            </a:pPr>
            <a:br>
              <a:rPr kumimoji="1" lang="en-US" altLang="ja-JP" sz="3200" b="0" i="0" u="none" strike="noStrike" kern="1200" cap="all" spc="0" normalizeH="0" baseline="0" dirty="0">
                <a:ln>
                  <a:noFill/>
                </a:ln>
                <a:effectLst/>
                <a:uLnTx/>
                <a:uFillTx/>
                <a:latin typeface="Meiryo"/>
                <a:ea typeface="Meiryo"/>
              </a:rPr>
            </a:br>
            <a:r>
              <a:rPr kumimoji="1" lang="ja-JP" altLang="en-US" sz="4000" b="0" i="0" u="none" strike="noStrike" kern="1200" cap="all" spc="0" normalizeH="0" baseline="0" noProof="0" dirty="0">
                <a:ln>
                  <a:noFill/>
                </a:ln>
                <a:effectLst/>
                <a:uLnTx/>
                <a:uFillTx/>
                <a:latin typeface="Meiryo"/>
                <a:ea typeface="Meiryo"/>
              </a:rPr>
              <a:t>「同じことを何回も話す・尋ねる」</a:t>
            </a:r>
            <a:endParaRPr lang="en-US" altLang="ja-JP" sz="4000" b="0" i="0" u="none" strike="noStrike" kern="1200" cap="all" spc="0" normalizeH="0" baseline="0" noProof="0" dirty="0">
              <a:ln>
                <a:noFill/>
              </a:ln>
              <a:effectLst/>
              <a:uLnTx/>
              <a:uFillTx/>
              <a:latin typeface="Meiryo"/>
              <a:ea typeface="Meiryo"/>
            </a:endParaRPr>
          </a:p>
          <a:p>
            <a:pPr marL="0" marR="0" lvl="0" indent="0" defTabSz="914400" rtl="0" eaLnBrk="1" fontAlgn="auto" latinLnBrk="0" hangingPunct="1">
              <a:lnSpc>
                <a:spcPct val="120000"/>
              </a:lnSpc>
              <a:spcBef>
                <a:spcPts val="1000"/>
              </a:spcBef>
              <a:spcAft>
                <a:spcPts val="0"/>
              </a:spcAft>
              <a:buClr>
                <a:prstClr val="black"/>
              </a:buClr>
              <a:buSzTx/>
              <a:buFont typeface="Arial" panose="020B0604020202020204" pitchFamily="34" charset="0"/>
              <a:buNone/>
              <a:tabLst/>
              <a:defRPr/>
            </a:pPr>
            <a:r>
              <a:rPr kumimoji="1" lang="ja-JP" altLang="en-US" sz="4000" b="0" i="0" u="none" strike="noStrike" kern="1200" cap="all" spc="0" normalizeH="0" baseline="0" noProof="0" dirty="0">
                <a:ln>
                  <a:noFill/>
                </a:ln>
                <a:effectLst/>
                <a:uLnTx/>
                <a:uFillTx/>
                <a:latin typeface="Meiryo"/>
                <a:ea typeface="Meiryo"/>
              </a:rPr>
              <a:t>「物の置き忘れが増えた」</a:t>
            </a:r>
            <a:endParaRPr kumimoji="1" lang="en-US" altLang="ja-JP" sz="4000" b="0" i="0" u="none" strike="noStrike" kern="1200" cap="all" spc="0" normalizeH="0" baseline="0" noProof="0" dirty="0">
              <a:ln>
                <a:noFill/>
              </a:ln>
              <a:effectLst/>
              <a:uLnTx/>
              <a:uFillTx/>
              <a:latin typeface="Meiryo"/>
              <a:ea typeface="Meiryo"/>
            </a:endParaRPr>
          </a:p>
          <a:p>
            <a:pPr marL="0" marR="0" lvl="0" indent="0" defTabSz="914400" rtl="0" eaLnBrk="1" fontAlgn="auto" latinLnBrk="0" hangingPunct="1">
              <a:lnSpc>
                <a:spcPct val="120000"/>
              </a:lnSpc>
              <a:spcBef>
                <a:spcPts val="1000"/>
              </a:spcBef>
              <a:spcAft>
                <a:spcPts val="0"/>
              </a:spcAft>
              <a:buClr>
                <a:prstClr val="black"/>
              </a:buClr>
              <a:buSzTx/>
              <a:buFont typeface="Arial" panose="020B0604020202020204" pitchFamily="34" charset="0"/>
              <a:buNone/>
              <a:tabLst/>
              <a:defRPr/>
            </a:pPr>
            <a:r>
              <a:rPr kumimoji="1" lang="ja-JP" altLang="en-US" sz="4000" cap="all" dirty="0">
                <a:latin typeface="Meiryo"/>
                <a:ea typeface="Meiryo"/>
              </a:rPr>
              <a:t>「</a:t>
            </a:r>
            <a:r>
              <a:rPr kumimoji="1" lang="ja-JP" altLang="en-US" sz="4000" b="0" i="0" u="none" strike="noStrike" kern="1200" cap="all" spc="0" normalizeH="0" baseline="0" noProof="0" dirty="0">
                <a:ln>
                  <a:noFill/>
                </a:ln>
                <a:effectLst/>
                <a:uLnTx/>
                <a:uFillTx/>
                <a:latin typeface="Meiryo"/>
                <a:ea typeface="Meiryo"/>
              </a:rPr>
              <a:t>よく捜し物をする」</a:t>
            </a:r>
            <a:endParaRPr lang="ja-JP" altLang="en-US" sz="4000" b="0" i="0" u="none" strike="noStrike" kern="1200" cap="all" spc="0" normalizeH="0" baseline="0" noProof="0" dirty="0">
              <a:ln>
                <a:noFill/>
              </a:ln>
              <a:effectLst/>
              <a:uLnTx/>
              <a:uFillTx/>
              <a:latin typeface="Meiryo"/>
              <a:ea typeface="Meiryo"/>
            </a:endParaRPr>
          </a:p>
        </p:txBody>
      </p:sp>
      <p:pic>
        <p:nvPicPr>
          <p:cNvPr id="3" name="図 2">
            <a:extLst>
              <a:ext uri="{FF2B5EF4-FFF2-40B4-BE49-F238E27FC236}">
                <a16:creationId xmlns:a16="http://schemas.microsoft.com/office/drawing/2014/main" id="{CCA11412-3931-4069-9D41-7455877F6E24}"/>
              </a:ext>
            </a:extLst>
          </p:cNvPr>
          <p:cNvPicPr>
            <a:picLocks noChangeAspect="1"/>
          </p:cNvPicPr>
          <p:nvPr/>
        </p:nvPicPr>
        <p:blipFill>
          <a:blip r:embed="rId5"/>
          <a:stretch>
            <a:fillRect/>
          </a:stretch>
        </p:blipFill>
        <p:spPr>
          <a:xfrm>
            <a:off x="7824192" y="4077072"/>
            <a:ext cx="2580336" cy="1931125"/>
          </a:xfrm>
          <a:prstGeom prst="rect">
            <a:avLst/>
          </a:prstGeom>
        </p:spPr>
      </p:pic>
    </p:spTree>
    <p:extLst>
      <p:ext uri="{BB962C8B-B14F-4D97-AF65-F5344CB8AC3E}">
        <p14:creationId xmlns:p14="http://schemas.microsoft.com/office/powerpoint/2010/main" val="36724832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569282"/>
            <a:ext cx="12192000" cy="928593"/>
          </a:xfrm>
          <a:solidFill>
            <a:schemeClr val="accent4">
              <a:lumMod val="20000"/>
              <a:lumOff val="80000"/>
            </a:schemeClr>
          </a:solidFill>
        </p:spPr>
        <p:txBody>
          <a:bodyPr vert="horz" lIns="63305" tIns="36000" rIns="63305" bIns="36000" rtlCol="0" anchor="ctr">
            <a:noAutofit/>
          </a:bodyPr>
          <a:lstStyle/>
          <a:p>
            <a:pPr algn="ctr">
              <a:lnSpc>
                <a:spcPct val="130000"/>
              </a:lnSpc>
              <a:spcBef>
                <a:spcPts val="0"/>
              </a:spcBef>
            </a:pPr>
            <a:r>
              <a:rPr lang="ja-JP" altLang="en-US" sz="3600" b="1" dirty="0">
                <a:solidFill>
                  <a:srgbClr val="7030A0"/>
                </a:solidFill>
                <a:latin typeface="メイリオ" panose="020B0604030504040204" pitchFamily="50" charset="-128"/>
                <a:ea typeface="メイリオ" panose="020B0604030504040204" pitchFamily="50" charset="-128"/>
              </a:rPr>
              <a:t>　　</a:t>
            </a:r>
            <a:r>
              <a:rPr lang="ja-JP" altLang="en-US" sz="3200" b="1" dirty="0">
                <a:solidFill>
                  <a:srgbClr val="7030A0"/>
                </a:solidFill>
                <a:latin typeface="メイリオ" panose="020B0604030504040204" pitchFamily="50" charset="-128"/>
                <a:ea typeface="メイリオ" panose="020B0604030504040204" pitchFamily="50" charset="-128"/>
              </a:rPr>
              <a:t>ものわすれに効く脳によい生活の送り方</a:t>
            </a:r>
          </a:p>
        </p:txBody>
      </p:sp>
      <p:pic>
        <p:nvPicPr>
          <p:cNvPr id="7" name="図 6">
            <a:extLst>
              <a:ext uri="{FF2B5EF4-FFF2-40B4-BE49-F238E27FC236}">
                <a16:creationId xmlns:a16="http://schemas.microsoft.com/office/drawing/2014/main" id="{13916B41-5249-49C1-9CDB-EA342D0E6EF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328" y="98374"/>
            <a:ext cx="1248014" cy="882354"/>
          </a:xfrm>
          <a:prstGeom prst="rect">
            <a:avLst/>
          </a:prstGeom>
        </p:spPr>
      </p:pic>
      <p:sp>
        <p:nvSpPr>
          <p:cNvPr id="8" name="タイトル 1">
            <a:extLst>
              <a:ext uri="{FF2B5EF4-FFF2-40B4-BE49-F238E27FC236}">
                <a16:creationId xmlns:a16="http://schemas.microsoft.com/office/drawing/2014/main" id="{4A652046-385C-441F-BCFC-DC8A60B76869}"/>
              </a:ext>
            </a:extLst>
          </p:cNvPr>
          <p:cNvSpPr txBox="1">
            <a:spLocks/>
          </p:cNvSpPr>
          <p:nvPr/>
        </p:nvSpPr>
        <p:spPr>
          <a:xfrm>
            <a:off x="2153816" y="65226"/>
            <a:ext cx="7884368" cy="504056"/>
          </a:xfrm>
          <a:prstGeom prst="rect">
            <a:avLst/>
          </a:prstGeom>
          <a:noFill/>
        </p:spPr>
        <p:txBody>
          <a:bodyPr vert="horz" lIns="91440" tIns="14400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algn="ctr" fontAlgn="auto">
              <a:spcAft>
                <a:spcPts val="0"/>
              </a:spcAft>
            </a:pPr>
            <a:r>
              <a:rPr lang="ja-JP" altLang="en-US" sz="2000" b="1" dirty="0">
                <a:solidFill>
                  <a:srgbClr val="7030A0"/>
                </a:solidFill>
                <a:latin typeface="メイリオ" panose="020B0604030504040204" pitchFamily="50" charset="-128"/>
                <a:ea typeface="メイリオ" panose="020B0604030504040204" pitchFamily="50" charset="-128"/>
              </a:rPr>
              <a:t>ものわすれ</a:t>
            </a:r>
            <a:endParaRPr lang="ja-JP" altLang="en-US" sz="2000" dirty="0">
              <a:solidFill>
                <a:srgbClr val="9A3FB7"/>
              </a:solidFill>
              <a:latin typeface="メイリオ" panose="020B0604030504040204" pitchFamily="50" charset="-128"/>
              <a:ea typeface="メイリオ" panose="020B0604030504040204" pitchFamily="50" charset="-128"/>
            </a:endParaRPr>
          </a:p>
        </p:txBody>
      </p:sp>
      <p:pic>
        <p:nvPicPr>
          <p:cNvPr id="9" name="Picture 4" descr="公益社団法人　全国国民健康保険診療施設協議会">
            <a:extLst>
              <a:ext uri="{FF2B5EF4-FFF2-40B4-BE49-F238E27FC236}">
                <a16:creationId xmlns:a16="http://schemas.microsoft.com/office/drawing/2014/main" id="{92013AF2-C152-46DB-9EFD-0B42C7ECF97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19260" y="6513914"/>
            <a:ext cx="2360494" cy="309748"/>
          </a:xfrm>
          <a:prstGeom prst="rect">
            <a:avLst/>
          </a:prstGeom>
          <a:noFill/>
          <a:extLst>
            <a:ext uri="{909E8E84-426E-40DD-AFC4-6F175D3DCCD1}">
              <a14:hiddenFill xmlns:a14="http://schemas.microsoft.com/office/drawing/2010/main">
                <a:solidFill>
                  <a:srgbClr val="FFFFFF"/>
                </a:solidFill>
              </a14:hiddenFill>
            </a:ext>
          </a:extLst>
        </p:spPr>
      </p:pic>
      <p:sp>
        <p:nvSpPr>
          <p:cNvPr id="11" name="テキスト ボックス 10">
            <a:extLst>
              <a:ext uri="{FF2B5EF4-FFF2-40B4-BE49-F238E27FC236}">
                <a16:creationId xmlns:a16="http://schemas.microsoft.com/office/drawing/2014/main" id="{C8BE93E8-0621-425E-92D0-0278422221FB}"/>
              </a:ext>
            </a:extLst>
          </p:cNvPr>
          <p:cNvSpPr txBox="1"/>
          <p:nvPr/>
        </p:nvSpPr>
        <p:spPr>
          <a:xfrm>
            <a:off x="136321" y="1497875"/>
            <a:ext cx="11665296" cy="4906471"/>
          </a:xfrm>
          <a:prstGeom prst="rect">
            <a:avLst/>
          </a:prstGeom>
          <a:noFill/>
        </p:spPr>
        <p:txBody>
          <a:bodyPr wrap="square" lIns="91440" tIns="45720" rIns="91440" bIns="45720" anchor="t">
            <a:spAutoFit/>
          </a:bodyPr>
          <a:lstStyle/>
          <a:p>
            <a:pPr marL="228600" marR="0" lvl="0" indent="-228600" algn="l" defTabSz="914400" rtl="0" eaLnBrk="1" fontAlgn="auto" latinLnBrk="0" hangingPunct="1">
              <a:lnSpc>
                <a:spcPct val="120000"/>
              </a:lnSpc>
              <a:spcBef>
                <a:spcPts val="1000"/>
              </a:spcBef>
              <a:spcAft>
                <a:spcPts val="0"/>
              </a:spcAft>
              <a:buClr>
                <a:prstClr val="black"/>
              </a:buClr>
              <a:buSzTx/>
              <a:buFont typeface="Arial" panose="020B0604020202020204" pitchFamily="34" charset="0"/>
              <a:buChar char="•"/>
              <a:tabLst/>
              <a:defRPr/>
            </a:pPr>
            <a:r>
              <a:rPr kumimoji="1" lang="ja-JP" altLang="en-US" sz="2600" b="0" i="0" u="none" strike="noStrike" kern="0" cap="all" spc="0" normalizeH="0" baseline="0" noProof="0" dirty="0">
                <a:ln>
                  <a:noFill/>
                </a:ln>
                <a:solidFill>
                  <a:srgbClr val="333333"/>
                </a:solidFill>
                <a:effectLst/>
                <a:uLnTx/>
                <a:uFillTx/>
                <a:latin typeface="Meiryo"/>
                <a:ea typeface="Meiryo"/>
                <a:cs typeface="Times New Roman"/>
              </a:rPr>
              <a:t>ものわすれの対策をとれば将来の認知症の予防になります。</a:t>
            </a:r>
            <a:endParaRPr lang="ja-JP" altLang="en-US" sz="2600" b="0" i="0" u="none" strike="noStrike" kern="0" cap="all" spc="0" normalizeH="0" baseline="0" noProof="0" dirty="0">
              <a:ln>
                <a:noFill/>
              </a:ln>
              <a:solidFill>
                <a:srgbClr val="333333"/>
              </a:solidFill>
              <a:effectLst/>
              <a:uLnTx/>
              <a:uFillTx/>
              <a:latin typeface="Meiryo"/>
              <a:ea typeface="Meiryo"/>
              <a:cs typeface="Times New Roman"/>
            </a:endParaRPr>
          </a:p>
          <a:p>
            <a:pPr marL="228600" marR="0" lvl="0" indent="-228600" algn="l" defTabSz="914400" rtl="0" eaLnBrk="1" fontAlgn="auto" latinLnBrk="0" hangingPunct="1">
              <a:lnSpc>
                <a:spcPct val="120000"/>
              </a:lnSpc>
              <a:spcBef>
                <a:spcPts val="1000"/>
              </a:spcBef>
              <a:spcAft>
                <a:spcPts val="0"/>
              </a:spcAft>
              <a:buClr>
                <a:prstClr val="black"/>
              </a:buClr>
              <a:buSzTx/>
              <a:buFont typeface="Arial" panose="020B0604020202020204" pitchFamily="34" charset="0"/>
              <a:buChar char="•"/>
              <a:tabLst/>
              <a:defRPr/>
            </a:pPr>
            <a:r>
              <a:rPr kumimoji="1" lang="ja-JP" altLang="en-US" sz="2600" b="0" i="0" u="none" strike="noStrike" kern="0" cap="all" spc="0" normalizeH="0" baseline="0" noProof="0" dirty="0">
                <a:ln>
                  <a:noFill/>
                </a:ln>
                <a:solidFill>
                  <a:srgbClr val="333333"/>
                </a:solidFill>
                <a:effectLst/>
                <a:uLnTx/>
                <a:uFillTx/>
                <a:latin typeface="Meiryo"/>
                <a:ea typeface="Meiryo"/>
                <a:cs typeface="Times New Roman"/>
              </a:rPr>
              <a:t>嘆くだけでなく、攻めのアクションを取ることが、脳を元気にするコツ</a:t>
            </a:r>
            <a:endParaRPr lang="ja-JP" altLang="en-US" sz="2600" b="0" i="0" u="none" strike="noStrike" kern="0" cap="all" spc="0" normalizeH="0" baseline="0" noProof="0" dirty="0">
              <a:ln>
                <a:noFill/>
              </a:ln>
              <a:solidFill>
                <a:srgbClr val="333333"/>
              </a:solidFill>
              <a:effectLst/>
              <a:uLnTx/>
              <a:uFillTx/>
              <a:latin typeface="Meiryo"/>
              <a:ea typeface="Meiryo"/>
              <a:cs typeface="Times New Roman"/>
            </a:endParaRPr>
          </a:p>
          <a:p>
            <a:pPr marL="228600" lvl="0" indent="-228600" defTabSz="914400">
              <a:lnSpc>
                <a:spcPct val="120000"/>
              </a:lnSpc>
              <a:spcBef>
                <a:spcPts val="1000"/>
              </a:spcBef>
              <a:buClr>
                <a:prstClr val="black"/>
              </a:buClr>
              <a:buFont typeface="Arial" panose="020B0604020202020204" pitchFamily="34" charset="0"/>
              <a:buChar char="•"/>
              <a:defRPr/>
            </a:pPr>
            <a:r>
              <a:rPr kumimoji="1" lang="ja-JP" altLang="en-US" sz="2600" b="0" i="0" u="none" strike="noStrike" kern="0" cap="all" spc="0" normalizeH="0" baseline="0" noProof="0" dirty="0">
                <a:ln>
                  <a:noFill/>
                </a:ln>
                <a:solidFill>
                  <a:srgbClr val="333333"/>
                </a:solidFill>
                <a:effectLst/>
                <a:uLnTx/>
                <a:uFillTx/>
                <a:latin typeface="Meiryo"/>
                <a:ea typeface="Meiryo"/>
                <a:cs typeface="Times New Roman"/>
              </a:rPr>
              <a:t>ものわすれの中心は脳の</a:t>
            </a:r>
            <a:r>
              <a:rPr kumimoji="1" lang="ja-JP" altLang="en-US" sz="2600" b="0" i="0" u="none" strike="noStrike" kern="0" cap="all" spc="0" normalizeH="0" baseline="0" noProof="0" dirty="0">
                <a:ln>
                  <a:noFill/>
                </a:ln>
                <a:solidFill>
                  <a:srgbClr val="333333"/>
                </a:solidFill>
                <a:effectLst/>
                <a:uLnTx/>
                <a:uFillTx/>
                <a:latin typeface="Meiryo"/>
                <a:ea typeface="ＭＳ Ｐゴシック"/>
                <a:cs typeface="Times New Roman"/>
              </a:rPr>
              <a:t>「</a:t>
            </a:r>
            <a:r>
              <a:rPr kumimoji="1" lang="ja-JP" altLang="en-US" sz="2600" b="1" i="0" u="none" strike="noStrike" kern="0" cap="all" spc="0" normalizeH="0" baseline="0" noProof="0" dirty="0">
                <a:ln>
                  <a:noFill/>
                </a:ln>
                <a:solidFill>
                  <a:srgbClr val="333333"/>
                </a:solidFill>
                <a:effectLst/>
                <a:uLnTx/>
                <a:uFillTx/>
                <a:latin typeface="Meiryo"/>
                <a:ea typeface="Meiryo"/>
                <a:cs typeface="Times New Roman"/>
              </a:rPr>
              <a:t>ワーキングメモリ</a:t>
            </a:r>
            <a:r>
              <a:rPr kumimoji="1" lang="ja-JP" altLang="en-US" sz="2600" b="0" i="0" u="none" strike="noStrike" kern="0" cap="all" spc="0" normalizeH="0" baseline="0" noProof="0" dirty="0">
                <a:ln>
                  <a:noFill/>
                </a:ln>
                <a:solidFill>
                  <a:srgbClr val="333333"/>
                </a:solidFill>
                <a:effectLst/>
                <a:uLnTx/>
                <a:uFillTx/>
                <a:latin typeface="Meiryo"/>
                <a:ea typeface="ＭＳ Ｐゴシック"/>
                <a:cs typeface="Times New Roman"/>
              </a:rPr>
              <a:t>」</a:t>
            </a:r>
            <a:r>
              <a:rPr kumimoji="1" lang="ja-JP" altLang="en-US" sz="2600" b="0" i="0" u="none" strike="noStrike" kern="0" cap="all" spc="0" normalizeH="0" baseline="0" noProof="0" dirty="0">
                <a:ln>
                  <a:noFill/>
                </a:ln>
                <a:solidFill>
                  <a:srgbClr val="333333"/>
                </a:solidFill>
                <a:effectLst/>
                <a:uLnTx/>
                <a:uFillTx/>
                <a:latin typeface="Meiryo"/>
                <a:ea typeface="Meiryo"/>
                <a:cs typeface="Times New Roman"/>
              </a:rPr>
              <a:t>の機能の低下ですが、これは</a:t>
            </a:r>
            <a:r>
              <a:rPr kumimoji="1" lang="ja-JP" altLang="en-US" sz="2600" b="1" i="0" u="none" strike="noStrike" kern="0" cap="all" spc="0" normalizeH="0" baseline="0" noProof="0" dirty="0">
                <a:ln>
                  <a:noFill/>
                </a:ln>
                <a:solidFill>
                  <a:srgbClr val="333333"/>
                </a:solidFill>
                <a:effectLst/>
                <a:uLnTx/>
                <a:uFillTx/>
                <a:latin typeface="Meiryo"/>
                <a:ea typeface="Meiryo"/>
                <a:cs typeface="Times New Roman"/>
              </a:rPr>
              <a:t>脳によい生活を送ること</a:t>
            </a:r>
            <a:r>
              <a:rPr kumimoji="1" lang="ja-JP" altLang="en-US" sz="2600" b="0" i="0" u="none" strike="noStrike" kern="0" cap="all" spc="0" normalizeH="0" baseline="0" noProof="0" dirty="0">
                <a:ln>
                  <a:noFill/>
                </a:ln>
                <a:solidFill>
                  <a:srgbClr val="333333"/>
                </a:solidFill>
                <a:effectLst/>
                <a:uLnTx/>
                <a:uFillTx/>
                <a:latin typeface="Meiryo"/>
                <a:ea typeface="Meiryo"/>
                <a:cs typeface="Times New Roman"/>
              </a:rPr>
              <a:t>で</a:t>
            </a:r>
            <a:r>
              <a:rPr kumimoji="1" lang="ja-JP" altLang="en-US" sz="2600" b="0" i="0" u="sng" strike="noStrike" kern="0" cap="all" spc="0" normalizeH="0" baseline="0" noProof="0" dirty="0">
                <a:ln>
                  <a:noFill/>
                </a:ln>
                <a:solidFill>
                  <a:srgbClr val="333333"/>
                </a:solidFill>
                <a:effectLst/>
                <a:uLnTx/>
                <a:uFillTx/>
                <a:latin typeface="Meiryo"/>
                <a:ea typeface="Meiryo"/>
                <a:cs typeface="Times New Roman"/>
              </a:rPr>
              <a:t>比較的簡単に回復させることができます</a:t>
            </a:r>
            <a:r>
              <a:rPr kumimoji="1" lang="ja-JP" altLang="en-US" sz="2600" b="0" i="0" u="none" strike="noStrike" kern="0" cap="all" spc="0" normalizeH="0" baseline="0" noProof="0" dirty="0">
                <a:ln>
                  <a:noFill/>
                </a:ln>
                <a:solidFill>
                  <a:srgbClr val="333333"/>
                </a:solidFill>
                <a:effectLst/>
                <a:uLnTx/>
                <a:uFillTx/>
                <a:latin typeface="Meiryo"/>
                <a:ea typeface="Meiryo"/>
                <a:cs typeface="Times New Roman"/>
              </a:rPr>
              <a:t>。</a:t>
            </a:r>
            <a:endParaRPr lang="ja-JP" altLang="en-US" sz="2600" b="0" i="0" u="none" strike="noStrike" kern="0" cap="all" spc="0" normalizeH="0" baseline="0" noProof="0" dirty="0">
              <a:ln>
                <a:noFill/>
              </a:ln>
              <a:solidFill>
                <a:srgbClr val="333333"/>
              </a:solidFill>
              <a:effectLst/>
              <a:uLnTx/>
              <a:uFillTx/>
              <a:latin typeface="Meiryo"/>
              <a:ea typeface="Meiryo"/>
              <a:cs typeface="Times New Roman"/>
            </a:endParaRPr>
          </a:p>
          <a:p>
            <a:pPr marL="228600" marR="0" lvl="0" indent="-228600" algn="l" defTabSz="914400" rtl="0" eaLnBrk="1" fontAlgn="auto" latinLnBrk="0" hangingPunct="1">
              <a:lnSpc>
                <a:spcPct val="120000"/>
              </a:lnSpc>
              <a:spcBef>
                <a:spcPts val="1000"/>
              </a:spcBef>
              <a:spcAft>
                <a:spcPts val="0"/>
              </a:spcAft>
              <a:buClr>
                <a:prstClr val="black"/>
              </a:buClr>
              <a:buSzTx/>
              <a:buFont typeface="Arial" panose="020B0604020202020204" pitchFamily="34" charset="0"/>
              <a:buChar char="•"/>
              <a:tabLst/>
              <a:defRPr/>
            </a:pPr>
            <a:r>
              <a:rPr kumimoji="1" lang="ja-JP" altLang="en-US" sz="2600" b="0" i="0" u="none" strike="noStrike" kern="0" cap="all" spc="0" normalizeH="0" baseline="0" noProof="0" dirty="0">
                <a:ln>
                  <a:noFill/>
                </a:ln>
                <a:solidFill>
                  <a:srgbClr val="333333"/>
                </a:solidFill>
                <a:effectLst/>
                <a:uLnTx/>
                <a:uFillTx/>
                <a:latin typeface="Meiryo"/>
                <a:ea typeface="Meiryo"/>
                <a:cs typeface="Times New Roman"/>
              </a:rPr>
              <a:t>「</a:t>
            </a:r>
            <a:r>
              <a:rPr kumimoji="1" lang="ja-JP" altLang="en-US" sz="2600" b="1" i="0" u="none" strike="noStrike" kern="0" cap="all" spc="0" normalizeH="0" baseline="0" noProof="0" dirty="0">
                <a:ln>
                  <a:noFill/>
                </a:ln>
                <a:solidFill>
                  <a:srgbClr val="333333"/>
                </a:solidFill>
                <a:effectLst/>
                <a:uLnTx/>
                <a:uFillTx/>
                <a:latin typeface="Meiryo"/>
                <a:ea typeface="Meiryo"/>
                <a:cs typeface="Times New Roman"/>
              </a:rPr>
              <a:t>ワーキングメモリ</a:t>
            </a:r>
            <a:r>
              <a:rPr kumimoji="1" lang="ja-JP" altLang="en-US" sz="2600" b="0" i="0" u="none" strike="noStrike" kern="0" cap="all" spc="0" normalizeH="0" baseline="0" noProof="0" dirty="0">
                <a:ln>
                  <a:noFill/>
                </a:ln>
                <a:solidFill>
                  <a:srgbClr val="333333"/>
                </a:solidFill>
                <a:effectLst/>
                <a:uLnTx/>
                <a:uFillTx/>
                <a:latin typeface="Meiryo"/>
                <a:ea typeface="Meiryo"/>
                <a:cs typeface="Times New Roman"/>
              </a:rPr>
              <a:t>」</a:t>
            </a:r>
            <a:r>
              <a:rPr kumimoji="1" lang="ja-JP" altLang="en-US" sz="2600" kern="0" cap="all" dirty="0">
                <a:solidFill>
                  <a:srgbClr val="333333"/>
                </a:solidFill>
                <a:latin typeface="Meiryo"/>
                <a:ea typeface="Meiryo"/>
                <a:cs typeface="Times New Roman"/>
              </a:rPr>
              <a:t>と</a:t>
            </a:r>
            <a:r>
              <a:rPr kumimoji="1" lang="ja-JP" altLang="en-US" sz="2600" b="0" i="0" u="none" strike="noStrike" kern="0" cap="all" spc="0" normalizeH="0" baseline="0" noProof="0" dirty="0">
                <a:ln>
                  <a:noFill/>
                </a:ln>
                <a:solidFill>
                  <a:srgbClr val="333333"/>
                </a:solidFill>
                <a:effectLst/>
                <a:uLnTx/>
                <a:uFillTx/>
                <a:latin typeface="Meiryo"/>
                <a:ea typeface="Meiryo"/>
                <a:cs typeface="Times New Roman"/>
              </a:rPr>
              <a:t>は「</a:t>
            </a:r>
            <a:r>
              <a:rPr kumimoji="1" lang="ja-JP" altLang="en-US" sz="2600" b="1" i="0" u="none" strike="noStrike" kern="0" cap="all" spc="0" normalizeH="0" baseline="0" noProof="0" dirty="0">
                <a:ln>
                  <a:noFill/>
                </a:ln>
                <a:solidFill>
                  <a:srgbClr val="333333"/>
                </a:solidFill>
                <a:effectLst/>
                <a:uLnTx/>
                <a:uFillTx/>
                <a:latin typeface="Meiryo"/>
                <a:ea typeface="Meiryo"/>
                <a:cs typeface="Times New Roman"/>
              </a:rPr>
              <a:t>作業記憶</a:t>
            </a:r>
            <a:r>
              <a:rPr kumimoji="1" lang="ja-JP" altLang="en-US" sz="2600" b="0" i="0" u="none" strike="noStrike" kern="0" cap="all" spc="0" normalizeH="0" baseline="0" noProof="0" dirty="0">
                <a:ln>
                  <a:noFill/>
                </a:ln>
                <a:solidFill>
                  <a:srgbClr val="333333"/>
                </a:solidFill>
                <a:effectLst/>
                <a:uLnTx/>
                <a:uFillTx/>
                <a:latin typeface="Meiryo"/>
                <a:ea typeface="Meiryo"/>
                <a:cs typeface="Times New Roman"/>
              </a:rPr>
              <a:t>」のこと。会話や料理、計算、予定などいろいろな作業や目的を遂行するために一時的に記憶したり、記憶を引き出したりする機能。それをできるだけ多く使い、運動や食事で脳を守り鍛えることが重要です。</a:t>
            </a:r>
            <a:endParaRPr kumimoji="1" lang="en-US" altLang="ja-JP" sz="2600" b="0" i="0" u="none" strike="noStrike" kern="0" cap="all" spc="0" normalizeH="0" baseline="0" noProof="0" dirty="0">
              <a:ln>
                <a:noFill/>
              </a:ln>
              <a:solidFill>
                <a:srgbClr val="333333"/>
              </a:solidFill>
              <a:effectLst/>
              <a:uLnTx/>
              <a:uFillTx/>
              <a:latin typeface="Meiryo"/>
              <a:ea typeface="Meiryo"/>
              <a:cs typeface="Times New Roman"/>
            </a:endParaRPr>
          </a:p>
          <a:p>
            <a:pPr marL="228600" marR="0" lvl="0" indent="-228600" algn="l" defTabSz="914400" rtl="0" eaLnBrk="1" fontAlgn="auto" latinLnBrk="0" hangingPunct="1">
              <a:lnSpc>
                <a:spcPct val="120000"/>
              </a:lnSpc>
              <a:spcBef>
                <a:spcPts val="1000"/>
              </a:spcBef>
              <a:spcAft>
                <a:spcPts val="0"/>
              </a:spcAft>
              <a:buClr>
                <a:prstClr val="black"/>
              </a:buClr>
              <a:buSzTx/>
              <a:buFont typeface="Arial" panose="020B0604020202020204" pitchFamily="34" charset="0"/>
              <a:buChar char="•"/>
              <a:tabLst/>
              <a:defRPr/>
            </a:pPr>
            <a:r>
              <a:rPr kumimoji="1" lang="ja-JP" altLang="en-US" sz="2600" i="0" strike="noStrike" kern="0" cap="all" spc="0" normalizeH="0" baseline="0" noProof="0" dirty="0">
                <a:ln>
                  <a:noFill/>
                </a:ln>
                <a:solidFill>
                  <a:srgbClr val="333333"/>
                </a:solidFill>
                <a:effectLst/>
                <a:uLnTx/>
                <a:uFillTx/>
                <a:latin typeface="Meiryo"/>
                <a:ea typeface="Meiryo"/>
                <a:cs typeface="Times New Roman"/>
              </a:rPr>
              <a:t>普段から</a:t>
            </a:r>
            <a:r>
              <a:rPr kumimoji="1" lang="ja-JP" altLang="en-US" sz="2600" b="1" i="0" strike="noStrike" kern="0" cap="all" spc="0" normalizeH="0" baseline="0" noProof="0" dirty="0">
                <a:ln>
                  <a:noFill/>
                </a:ln>
                <a:solidFill>
                  <a:srgbClr val="333333"/>
                </a:solidFill>
                <a:effectLst/>
                <a:uLnTx/>
                <a:uFillTx/>
                <a:latin typeface="Meiryo"/>
                <a:ea typeface="Meiryo"/>
                <a:cs typeface="Times New Roman"/>
              </a:rPr>
              <a:t>脳にいい生活習慣を身に付けておくこと</a:t>
            </a:r>
            <a:r>
              <a:rPr kumimoji="1" lang="ja-JP" altLang="en-US" sz="2600" i="0" strike="noStrike" kern="0" cap="all" spc="0" normalizeH="0" baseline="0" noProof="0" dirty="0">
                <a:ln>
                  <a:noFill/>
                </a:ln>
                <a:solidFill>
                  <a:srgbClr val="333333"/>
                </a:solidFill>
                <a:effectLst/>
                <a:uLnTx/>
                <a:uFillTx/>
                <a:latin typeface="Meiryo"/>
                <a:ea typeface="Meiryo"/>
                <a:cs typeface="Times New Roman"/>
              </a:rPr>
              <a:t>が大切です。</a:t>
            </a:r>
            <a:endParaRPr lang="ja-JP" altLang="en-US" sz="2600" b="1" i="0" strike="noStrike" kern="1200" cap="all" spc="0" normalizeH="0" baseline="0" noProof="0" dirty="0">
              <a:ln>
                <a:noFill/>
              </a:ln>
              <a:effectLst/>
              <a:uLnTx/>
              <a:uFillTx/>
              <a:latin typeface="Meiryo"/>
              <a:ea typeface="Meiryo"/>
              <a:cs typeface="Times New Roman"/>
            </a:endParaRPr>
          </a:p>
        </p:txBody>
      </p:sp>
    </p:spTree>
    <p:extLst>
      <p:ext uri="{BB962C8B-B14F-4D97-AF65-F5344CB8AC3E}">
        <p14:creationId xmlns:p14="http://schemas.microsoft.com/office/powerpoint/2010/main" val="24620485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569282"/>
            <a:ext cx="12192000" cy="928593"/>
          </a:xfrm>
          <a:solidFill>
            <a:schemeClr val="accent4">
              <a:lumMod val="20000"/>
              <a:lumOff val="80000"/>
            </a:schemeClr>
          </a:solidFill>
        </p:spPr>
        <p:txBody>
          <a:bodyPr vert="horz" lIns="63305" tIns="36000" rIns="63305" bIns="36000" rtlCol="0" anchor="ctr">
            <a:noAutofit/>
          </a:bodyPr>
          <a:lstStyle/>
          <a:p>
            <a:pPr algn="ctr">
              <a:lnSpc>
                <a:spcPct val="130000"/>
              </a:lnSpc>
              <a:spcBef>
                <a:spcPts val="0"/>
              </a:spcBef>
            </a:pPr>
            <a:br>
              <a:rPr lang="en-US" altLang="ja-JP" sz="4000" b="1" dirty="0">
                <a:solidFill>
                  <a:srgbClr val="7030A0"/>
                </a:solidFill>
                <a:latin typeface="メイリオ" panose="020B0604030504040204" pitchFamily="50" charset="-128"/>
                <a:ea typeface="メイリオ" panose="020B0604030504040204" pitchFamily="50" charset="-128"/>
              </a:rPr>
            </a:br>
            <a:r>
              <a:rPr lang="ja-JP" altLang="en-US" sz="4000" b="1" dirty="0">
                <a:solidFill>
                  <a:srgbClr val="7030A0"/>
                </a:solidFill>
                <a:latin typeface="メイリオ" panose="020B0604030504040204" pitchFamily="50" charset="-128"/>
                <a:ea typeface="メイリオ" panose="020B0604030504040204" pitchFamily="50" charset="-128"/>
              </a:rPr>
              <a:t>ものわすれ対策１　</a:t>
            </a:r>
            <a:r>
              <a:rPr lang="ja-JP" altLang="en-US" sz="4000" b="1" dirty="0">
                <a:solidFill>
                  <a:srgbClr val="FF0000"/>
                </a:solidFill>
                <a:latin typeface="メイリオ" panose="020B0604030504040204" pitchFamily="50" charset="-128"/>
                <a:ea typeface="メイリオ" panose="020B0604030504040204" pitchFamily="50" charset="-128"/>
              </a:rPr>
              <a:t>運動</a:t>
            </a:r>
            <a:br>
              <a:rPr lang="ja-JP" altLang="en-US" sz="4000" b="1" dirty="0">
                <a:solidFill>
                  <a:srgbClr val="7030A0"/>
                </a:solidFill>
                <a:latin typeface="メイリオ" panose="020B0604030504040204" pitchFamily="50" charset="-128"/>
                <a:ea typeface="メイリオ" panose="020B0604030504040204" pitchFamily="50" charset="-128"/>
              </a:rPr>
            </a:br>
            <a:endParaRPr lang="ja-JP" altLang="en-US" sz="4000" b="1" dirty="0">
              <a:solidFill>
                <a:srgbClr val="7030A0"/>
              </a:solidFill>
              <a:latin typeface="メイリオ" panose="020B0604030504040204" pitchFamily="50" charset="-128"/>
              <a:ea typeface="メイリオ" panose="020B0604030504040204" pitchFamily="50" charset="-128"/>
            </a:endParaRPr>
          </a:p>
        </p:txBody>
      </p:sp>
      <p:pic>
        <p:nvPicPr>
          <p:cNvPr id="7" name="図 6">
            <a:extLst>
              <a:ext uri="{FF2B5EF4-FFF2-40B4-BE49-F238E27FC236}">
                <a16:creationId xmlns:a16="http://schemas.microsoft.com/office/drawing/2014/main" id="{13916B41-5249-49C1-9CDB-EA342D0E6EF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328" y="98374"/>
            <a:ext cx="1248014" cy="882354"/>
          </a:xfrm>
          <a:prstGeom prst="rect">
            <a:avLst/>
          </a:prstGeom>
        </p:spPr>
      </p:pic>
      <p:sp>
        <p:nvSpPr>
          <p:cNvPr id="8" name="タイトル 1">
            <a:extLst>
              <a:ext uri="{FF2B5EF4-FFF2-40B4-BE49-F238E27FC236}">
                <a16:creationId xmlns:a16="http://schemas.microsoft.com/office/drawing/2014/main" id="{4A652046-385C-441F-BCFC-DC8A60B76869}"/>
              </a:ext>
            </a:extLst>
          </p:cNvPr>
          <p:cNvSpPr txBox="1">
            <a:spLocks/>
          </p:cNvSpPr>
          <p:nvPr/>
        </p:nvSpPr>
        <p:spPr>
          <a:xfrm>
            <a:off x="2153816" y="65226"/>
            <a:ext cx="7884368" cy="504056"/>
          </a:xfrm>
          <a:prstGeom prst="rect">
            <a:avLst/>
          </a:prstGeom>
          <a:noFill/>
        </p:spPr>
        <p:txBody>
          <a:bodyPr vert="horz" lIns="91440" tIns="14400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algn="ctr" fontAlgn="auto">
              <a:spcAft>
                <a:spcPts val="0"/>
              </a:spcAft>
            </a:pPr>
            <a:r>
              <a:rPr lang="ja-JP" altLang="en-US" sz="2000" b="1" dirty="0">
                <a:solidFill>
                  <a:srgbClr val="7030A0"/>
                </a:solidFill>
                <a:latin typeface="メイリオ" panose="020B0604030504040204" pitchFamily="50" charset="-128"/>
                <a:ea typeface="メイリオ" panose="020B0604030504040204" pitchFamily="50" charset="-128"/>
              </a:rPr>
              <a:t>ものわすれ</a:t>
            </a:r>
            <a:endParaRPr lang="ja-JP" altLang="en-US" sz="2000" dirty="0">
              <a:solidFill>
                <a:srgbClr val="9A3FB7"/>
              </a:solidFill>
              <a:latin typeface="メイリオ" panose="020B0604030504040204" pitchFamily="50" charset="-128"/>
              <a:ea typeface="メイリオ" panose="020B0604030504040204" pitchFamily="50" charset="-128"/>
            </a:endParaRPr>
          </a:p>
        </p:txBody>
      </p:sp>
      <p:pic>
        <p:nvPicPr>
          <p:cNvPr id="9" name="Picture 4" descr="公益社団法人　全国国民健康保険診療施設協議会">
            <a:extLst>
              <a:ext uri="{FF2B5EF4-FFF2-40B4-BE49-F238E27FC236}">
                <a16:creationId xmlns:a16="http://schemas.microsoft.com/office/drawing/2014/main" id="{92013AF2-C152-46DB-9EFD-0B42C7ECF97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19260" y="6513914"/>
            <a:ext cx="2360494" cy="309748"/>
          </a:xfrm>
          <a:prstGeom prst="rect">
            <a:avLst/>
          </a:prstGeom>
          <a:noFill/>
          <a:extLst>
            <a:ext uri="{909E8E84-426E-40DD-AFC4-6F175D3DCCD1}">
              <a14:hiddenFill xmlns:a14="http://schemas.microsoft.com/office/drawing/2010/main">
                <a:solidFill>
                  <a:srgbClr val="FFFFFF"/>
                </a:solidFill>
              </a14:hiddenFill>
            </a:ext>
          </a:extLst>
        </p:spPr>
      </p:pic>
      <p:sp>
        <p:nvSpPr>
          <p:cNvPr id="13" name="テキスト ボックス 12">
            <a:extLst>
              <a:ext uri="{FF2B5EF4-FFF2-40B4-BE49-F238E27FC236}">
                <a16:creationId xmlns:a16="http://schemas.microsoft.com/office/drawing/2014/main" id="{16E3D854-3432-4EBE-AAC8-943CCB9CEAD0}"/>
              </a:ext>
            </a:extLst>
          </p:cNvPr>
          <p:cNvSpPr txBox="1"/>
          <p:nvPr/>
        </p:nvSpPr>
        <p:spPr>
          <a:xfrm>
            <a:off x="142134" y="1406794"/>
            <a:ext cx="11593288" cy="5288627"/>
          </a:xfrm>
          <a:prstGeom prst="rect">
            <a:avLst/>
          </a:prstGeom>
          <a:noFill/>
        </p:spPr>
        <p:txBody>
          <a:bodyPr wrap="square" lIns="91440" tIns="45720" rIns="91440" bIns="45720" anchor="t">
            <a:spAutoFit/>
          </a:bodyPr>
          <a:lstStyle/>
          <a:p>
            <a:pPr marL="228600" indent="-228600" defTabSz="914400">
              <a:lnSpc>
                <a:spcPct val="150000"/>
              </a:lnSpc>
              <a:spcBef>
                <a:spcPts val="1000"/>
              </a:spcBef>
              <a:buClr>
                <a:prstClr val="black"/>
              </a:buClr>
              <a:buFont typeface="Arial" panose="020B0604020202020204" pitchFamily="34" charset="0"/>
              <a:buChar char="•"/>
              <a:defRPr/>
            </a:pPr>
            <a:r>
              <a:rPr kumimoji="1" lang="ja-JP" altLang="en-US" sz="2400" cap="all" dirty="0">
                <a:latin typeface="Meiryo"/>
                <a:ea typeface="Meiryo"/>
              </a:rPr>
              <a:t>運動をする→体全体の血流が改善→脳を巡る血液量も増加します。ワーキングメモリの中枢である「前頭前野」や記憶を司る「海馬」はもともと血液量が特に多い場所です。その予防には、日常的な運動は必須です。</a:t>
            </a:r>
            <a:endParaRPr lang="ja-JP" altLang="en-US" sz="2400" cap="all" dirty="0">
              <a:latin typeface="Meiryo"/>
              <a:ea typeface="Meiryo"/>
            </a:endParaRPr>
          </a:p>
          <a:p>
            <a:pPr marL="228600" indent="-228600" defTabSz="914400">
              <a:lnSpc>
                <a:spcPct val="150000"/>
              </a:lnSpc>
              <a:spcBef>
                <a:spcPts val="1000"/>
              </a:spcBef>
              <a:buClr>
                <a:prstClr val="black"/>
              </a:buClr>
              <a:buFont typeface="Arial" panose="020B0604020202020204" pitchFamily="34" charset="0"/>
              <a:buChar char="•"/>
              <a:defRPr/>
            </a:pPr>
            <a:r>
              <a:rPr kumimoji="1" lang="ja-JP" altLang="en-US" sz="2400" b="1" cap="all" dirty="0">
                <a:solidFill>
                  <a:srgbClr val="E34B7A"/>
                </a:solidFill>
                <a:latin typeface="Meiryo"/>
                <a:ea typeface="Meiryo"/>
              </a:rPr>
              <a:t>ウオーキング（有酸素運動）</a:t>
            </a:r>
            <a:r>
              <a:rPr kumimoji="1" lang="ja-JP" altLang="en-US" sz="2400" b="1" cap="all" dirty="0">
                <a:latin typeface="Meiryo"/>
                <a:ea typeface="Meiryo"/>
              </a:rPr>
              <a:t>は</a:t>
            </a:r>
            <a:r>
              <a:rPr kumimoji="1" lang="ja-JP" altLang="en-US" sz="2400" b="1" i="0" strike="noStrike" kern="1200" cap="all" spc="0" normalizeH="0" baseline="0" noProof="0" dirty="0">
                <a:ln>
                  <a:noFill/>
                </a:ln>
                <a:effectLst/>
                <a:uLnTx/>
                <a:uFillTx/>
                <a:latin typeface="Meiryo"/>
                <a:ea typeface="Meiryo"/>
              </a:rPr>
              <a:t>体にも脳にも効果的</a:t>
            </a:r>
            <a:r>
              <a:rPr kumimoji="1" lang="ja-JP" altLang="en-US" sz="2400" i="0" strike="noStrike" kern="1200" cap="all" spc="0" normalizeH="0" baseline="0" noProof="0" dirty="0">
                <a:ln>
                  <a:noFill/>
                </a:ln>
                <a:effectLst/>
                <a:uLnTx/>
                <a:uFillTx/>
                <a:latin typeface="Meiryo"/>
                <a:ea typeface="Meiryo"/>
              </a:rPr>
              <a:t>：</a:t>
            </a:r>
            <a:r>
              <a:rPr kumimoji="1" lang="ja-JP" altLang="en-US" sz="2400" b="0" i="0" u="none" strike="noStrike" kern="1200" cap="all" spc="0" normalizeH="0" baseline="0" noProof="0" dirty="0">
                <a:ln>
                  <a:noFill/>
                </a:ln>
                <a:effectLst/>
                <a:uLnTx/>
                <a:uFillTx/>
                <a:latin typeface="Meiryo"/>
                <a:ea typeface="Meiryo"/>
              </a:rPr>
              <a:t>認知機能の改善や、認知症を予防</a:t>
            </a:r>
            <a:r>
              <a:rPr kumimoji="1" lang="ja-JP" altLang="en-US" sz="2400" cap="all" dirty="0">
                <a:latin typeface="Meiryo"/>
                <a:ea typeface="Meiryo"/>
              </a:rPr>
              <a:t>できます。多少汗ばむくらいの早歩きを</a:t>
            </a:r>
            <a:r>
              <a:rPr kumimoji="1" lang="en-US" altLang="ja-JP" sz="2400" b="1" u="sng" cap="all" dirty="0">
                <a:solidFill>
                  <a:srgbClr val="E34B7A"/>
                </a:solidFill>
                <a:latin typeface="Meiryo"/>
                <a:ea typeface="ＭＳ Ｐゴシック"/>
              </a:rPr>
              <a:t>1</a:t>
            </a:r>
            <a:r>
              <a:rPr kumimoji="1" lang="ja-JP" altLang="en-US" sz="2400" b="1" u="sng" cap="all" dirty="0">
                <a:solidFill>
                  <a:srgbClr val="E34B7A"/>
                </a:solidFill>
                <a:latin typeface="Meiryo"/>
                <a:ea typeface="Meiryo"/>
              </a:rPr>
              <a:t>回</a:t>
            </a:r>
            <a:r>
              <a:rPr kumimoji="1" lang="en-US" altLang="ja-JP" sz="2400" b="1" u="sng" cap="all" dirty="0">
                <a:solidFill>
                  <a:srgbClr val="E34B7A"/>
                </a:solidFill>
                <a:latin typeface="Meiryo"/>
                <a:ea typeface="ＭＳ Ｐゴシック"/>
              </a:rPr>
              <a:t>20</a:t>
            </a:r>
            <a:r>
              <a:rPr kumimoji="1" lang="ja-JP" altLang="en-US" sz="2400" b="1" u="sng" cap="all" dirty="0">
                <a:solidFill>
                  <a:srgbClr val="E34B7A"/>
                </a:solidFill>
                <a:latin typeface="Meiryo"/>
                <a:ea typeface="Meiryo"/>
              </a:rPr>
              <a:t>分程度、週に</a:t>
            </a:r>
            <a:r>
              <a:rPr kumimoji="1" lang="en-US" altLang="ja-JP" sz="2400" b="1" u="sng" cap="all" dirty="0">
                <a:solidFill>
                  <a:srgbClr val="E34B7A"/>
                </a:solidFill>
                <a:latin typeface="Meiryo"/>
                <a:ea typeface="ＭＳ Ｐゴシック"/>
              </a:rPr>
              <a:t>3</a:t>
            </a:r>
            <a:r>
              <a:rPr kumimoji="1" lang="ja-JP" altLang="en-US" sz="2400" b="1" u="sng" cap="all" dirty="0">
                <a:solidFill>
                  <a:srgbClr val="E34B7A"/>
                </a:solidFill>
                <a:latin typeface="Meiryo"/>
                <a:ea typeface="Meiryo"/>
              </a:rPr>
              <a:t>回以上</a:t>
            </a:r>
            <a:r>
              <a:rPr kumimoji="1" lang="ja-JP" altLang="en-US" sz="2400" cap="all" dirty="0">
                <a:latin typeface="Meiryo"/>
                <a:ea typeface="Meiryo"/>
              </a:rPr>
              <a:t>続けるとよいです。</a:t>
            </a:r>
            <a:endParaRPr kumimoji="1" lang="en-US" altLang="ja-JP" sz="2400" cap="all" dirty="0">
              <a:latin typeface="Meiryo"/>
              <a:ea typeface="Meiryo"/>
            </a:endParaRPr>
          </a:p>
          <a:p>
            <a:pPr marL="228600" indent="-228600" defTabSz="914400">
              <a:lnSpc>
                <a:spcPct val="150000"/>
              </a:lnSpc>
              <a:spcBef>
                <a:spcPts val="1000"/>
              </a:spcBef>
              <a:buClr>
                <a:prstClr val="black"/>
              </a:buClr>
              <a:buFont typeface="Arial" panose="020B0604020202020204" pitchFamily="34" charset="0"/>
              <a:buChar char="•"/>
              <a:defRPr/>
            </a:pPr>
            <a:r>
              <a:rPr kumimoji="1" lang="ja-JP" altLang="en-US" sz="2400" b="1" cap="all" dirty="0">
                <a:latin typeface="Meiryo"/>
                <a:ea typeface="Meiryo"/>
              </a:rPr>
              <a:t>日光を浴びて運動するとより効果的</a:t>
            </a:r>
            <a:r>
              <a:rPr kumimoji="1" lang="ja-JP" altLang="en-US" sz="2400" cap="all" dirty="0">
                <a:latin typeface="Meiryo"/>
                <a:ea typeface="Meiryo"/>
              </a:rPr>
              <a:t>：日光は、認知症の発症率を下げるビタミン</a:t>
            </a:r>
            <a:r>
              <a:rPr kumimoji="1" lang="en-US" altLang="ja-JP" sz="2400" cap="all" dirty="0">
                <a:latin typeface="Meiryo"/>
                <a:ea typeface="ＭＳ Ｐゴシック"/>
              </a:rPr>
              <a:t>D</a:t>
            </a:r>
            <a:r>
              <a:rPr kumimoji="1" lang="ja-JP" altLang="en-US" sz="2400" cap="all" dirty="0">
                <a:latin typeface="Meiryo"/>
                <a:ea typeface="Meiryo"/>
              </a:rPr>
              <a:t>の合成を促進。ビタミン</a:t>
            </a:r>
            <a:r>
              <a:rPr kumimoji="1" lang="en-US" altLang="ja-JP" sz="2400" cap="all" dirty="0">
                <a:latin typeface="Meiryo"/>
                <a:ea typeface="ＭＳ Ｐゴシック"/>
              </a:rPr>
              <a:t>D</a:t>
            </a:r>
            <a:r>
              <a:rPr kumimoji="1" lang="ja-JP" altLang="en-US" sz="2400" cap="all" dirty="0">
                <a:latin typeface="Meiryo"/>
                <a:ea typeface="Meiryo"/>
              </a:rPr>
              <a:t>には、うつ病のリスクを下げる効果もあり、日中の屋外でのウオーキングをぜひ習慣化して！（日焼け対策もお忘れなく）</a:t>
            </a:r>
            <a:endParaRPr lang="en-US" altLang="ja-JP" sz="2400" b="0" i="0" u="none" strike="noStrike" kern="1200" cap="all" spc="0" normalizeH="0" baseline="0" noProof="0" dirty="0">
              <a:ln>
                <a:noFill/>
              </a:ln>
              <a:effectLst/>
              <a:uLnTx/>
              <a:uFillTx/>
              <a:latin typeface="Meiryo"/>
              <a:ea typeface="Meiryo"/>
            </a:endParaRPr>
          </a:p>
        </p:txBody>
      </p:sp>
    </p:spTree>
    <p:extLst>
      <p:ext uri="{BB962C8B-B14F-4D97-AF65-F5344CB8AC3E}">
        <p14:creationId xmlns:p14="http://schemas.microsoft.com/office/powerpoint/2010/main" val="5111167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569282"/>
            <a:ext cx="12192000" cy="928593"/>
          </a:xfrm>
          <a:solidFill>
            <a:schemeClr val="accent4">
              <a:lumMod val="20000"/>
              <a:lumOff val="80000"/>
            </a:schemeClr>
          </a:solidFill>
        </p:spPr>
        <p:txBody>
          <a:bodyPr vert="horz" lIns="63305" tIns="36000" rIns="63305" bIns="36000" rtlCol="0" anchor="ctr">
            <a:noAutofit/>
          </a:bodyPr>
          <a:lstStyle/>
          <a:p>
            <a:pPr algn="ctr">
              <a:lnSpc>
                <a:spcPct val="130000"/>
              </a:lnSpc>
              <a:spcBef>
                <a:spcPts val="0"/>
              </a:spcBef>
            </a:pPr>
            <a:br>
              <a:rPr lang="en-US" altLang="ja-JP" sz="4000" b="1" dirty="0">
                <a:solidFill>
                  <a:srgbClr val="7030A0"/>
                </a:solidFill>
                <a:latin typeface="メイリオ" panose="020B0604030504040204" pitchFamily="50" charset="-128"/>
                <a:ea typeface="メイリオ" panose="020B0604030504040204" pitchFamily="50" charset="-128"/>
              </a:rPr>
            </a:br>
            <a:r>
              <a:rPr lang="ja-JP" altLang="en-US" sz="4000" b="1" dirty="0">
                <a:solidFill>
                  <a:srgbClr val="7030A0"/>
                </a:solidFill>
                <a:latin typeface="メイリオ" panose="020B0604030504040204" pitchFamily="50" charset="-128"/>
                <a:ea typeface="メイリオ" panose="020B0604030504040204" pitchFamily="50" charset="-128"/>
              </a:rPr>
              <a:t>ものわすれ対策２　</a:t>
            </a:r>
            <a:r>
              <a:rPr lang="ja-JP" altLang="en-US" sz="4000" b="1" dirty="0">
                <a:solidFill>
                  <a:srgbClr val="FF0000"/>
                </a:solidFill>
                <a:latin typeface="メイリオ" panose="020B0604030504040204" pitchFamily="50" charset="-128"/>
                <a:ea typeface="メイリオ" panose="020B0604030504040204" pitchFamily="50" charset="-128"/>
              </a:rPr>
              <a:t>食事</a:t>
            </a:r>
            <a:br>
              <a:rPr lang="ja-JP" altLang="en-US" sz="4000" b="1" dirty="0">
                <a:solidFill>
                  <a:srgbClr val="7030A0"/>
                </a:solidFill>
                <a:latin typeface="メイリオ" panose="020B0604030504040204" pitchFamily="50" charset="-128"/>
                <a:ea typeface="メイリオ" panose="020B0604030504040204" pitchFamily="50" charset="-128"/>
              </a:rPr>
            </a:br>
            <a:endParaRPr lang="ja-JP" altLang="en-US" sz="4000" b="1" dirty="0">
              <a:solidFill>
                <a:srgbClr val="7030A0"/>
              </a:solidFill>
              <a:latin typeface="メイリオ" panose="020B0604030504040204" pitchFamily="50" charset="-128"/>
              <a:ea typeface="メイリオ" panose="020B0604030504040204" pitchFamily="50" charset="-128"/>
            </a:endParaRPr>
          </a:p>
        </p:txBody>
      </p:sp>
      <p:pic>
        <p:nvPicPr>
          <p:cNvPr id="7" name="図 6">
            <a:extLst>
              <a:ext uri="{FF2B5EF4-FFF2-40B4-BE49-F238E27FC236}">
                <a16:creationId xmlns:a16="http://schemas.microsoft.com/office/drawing/2014/main" id="{13916B41-5249-49C1-9CDB-EA342D0E6EF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328" y="98374"/>
            <a:ext cx="1248014" cy="882354"/>
          </a:xfrm>
          <a:prstGeom prst="rect">
            <a:avLst/>
          </a:prstGeom>
        </p:spPr>
      </p:pic>
      <p:sp>
        <p:nvSpPr>
          <p:cNvPr id="8" name="タイトル 1">
            <a:extLst>
              <a:ext uri="{FF2B5EF4-FFF2-40B4-BE49-F238E27FC236}">
                <a16:creationId xmlns:a16="http://schemas.microsoft.com/office/drawing/2014/main" id="{4A652046-385C-441F-BCFC-DC8A60B76869}"/>
              </a:ext>
            </a:extLst>
          </p:cNvPr>
          <p:cNvSpPr txBox="1">
            <a:spLocks/>
          </p:cNvSpPr>
          <p:nvPr/>
        </p:nvSpPr>
        <p:spPr>
          <a:xfrm>
            <a:off x="2153816" y="65226"/>
            <a:ext cx="7884368" cy="504056"/>
          </a:xfrm>
          <a:prstGeom prst="rect">
            <a:avLst/>
          </a:prstGeom>
          <a:noFill/>
        </p:spPr>
        <p:txBody>
          <a:bodyPr vert="horz" lIns="91440" tIns="14400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algn="ctr" fontAlgn="auto">
              <a:spcAft>
                <a:spcPts val="0"/>
              </a:spcAft>
            </a:pPr>
            <a:r>
              <a:rPr lang="ja-JP" altLang="en-US" sz="2000" b="1" dirty="0">
                <a:solidFill>
                  <a:srgbClr val="7030A0"/>
                </a:solidFill>
                <a:latin typeface="メイリオ" panose="020B0604030504040204" pitchFamily="50" charset="-128"/>
                <a:ea typeface="メイリオ" panose="020B0604030504040204" pitchFamily="50" charset="-128"/>
              </a:rPr>
              <a:t>ものわすれ</a:t>
            </a:r>
            <a:endParaRPr lang="ja-JP" altLang="en-US" sz="2000" dirty="0">
              <a:solidFill>
                <a:srgbClr val="9A3FB7"/>
              </a:solidFill>
              <a:latin typeface="メイリオ" panose="020B0604030504040204" pitchFamily="50" charset="-128"/>
              <a:ea typeface="メイリオ" panose="020B0604030504040204" pitchFamily="50" charset="-128"/>
            </a:endParaRPr>
          </a:p>
        </p:txBody>
      </p:sp>
      <p:pic>
        <p:nvPicPr>
          <p:cNvPr id="9" name="Picture 4" descr="公益社団法人　全国国民健康保険診療施設協議会">
            <a:extLst>
              <a:ext uri="{FF2B5EF4-FFF2-40B4-BE49-F238E27FC236}">
                <a16:creationId xmlns:a16="http://schemas.microsoft.com/office/drawing/2014/main" id="{92013AF2-C152-46DB-9EFD-0B42C7ECF97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19260" y="6513914"/>
            <a:ext cx="2360494" cy="309748"/>
          </a:xfrm>
          <a:prstGeom prst="rect">
            <a:avLst/>
          </a:prstGeom>
          <a:noFill/>
          <a:extLst>
            <a:ext uri="{909E8E84-426E-40DD-AFC4-6F175D3DCCD1}">
              <a14:hiddenFill xmlns:a14="http://schemas.microsoft.com/office/drawing/2010/main">
                <a:solidFill>
                  <a:srgbClr val="FFFFFF"/>
                </a:solidFill>
              </a14:hiddenFill>
            </a:ext>
          </a:extLst>
        </p:spPr>
      </p:pic>
      <p:sp>
        <p:nvSpPr>
          <p:cNvPr id="13" name="テキスト ボックス 12">
            <a:extLst>
              <a:ext uri="{FF2B5EF4-FFF2-40B4-BE49-F238E27FC236}">
                <a16:creationId xmlns:a16="http://schemas.microsoft.com/office/drawing/2014/main" id="{16E3D854-3432-4EBE-AAC8-943CCB9CEAD0}"/>
              </a:ext>
            </a:extLst>
          </p:cNvPr>
          <p:cNvSpPr txBox="1"/>
          <p:nvPr/>
        </p:nvSpPr>
        <p:spPr>
          <a:xfrm>
            <a:off x="13659" y="1786099"/>
            <a:ext cx="12192000" cy="5071901"/>
          </a:xfrm>
          <a:prstGeom prst="rect">
            <a:avLst/>
          </a:prstGeom>
          <a:noFill/>
        </p:spPr>
        <p:txBody>
          <a:bodyPr wrap="square" lIns="91440" tIns="45720" rIns="91440" bIns="45720" anchor="t">
            <a:spAutoFit/>
          </a:bodyPr>
          <a:lstStyle/>
          <a:p>
            <a:pPr marL="228600" marR="0" lvl="0" indent="-228600" algn="l" defTabSz="914400" rtl="0" eaLnBrk="1" fontAlgn="auto" latinLnBrk="0" hangingPunct="1">
              <a:lnSpc>
                <a:spcPct val="120000"/>
              </a:lnSpc>
              <a:spcBef>
                <a:spcPts val="1000"/>
              </a:spcBef>
              <a:spcAft>
                <a:spcPts val="0"/>
              </a:spcAft>
              <a:buClr>
                <a:prstClr val="black"/>
              </a:buClr>
              <a:buSzTx/>
              <a:buFont typeface="Arial" panose="020B0604020202020204" pitchFamily="34" charset="0"/>
              <a:buChar char="•"/>
              <a:tabLst/>
              <a:defRPr/>
            </a:pPr>
            <a:r>
              <a:rPr kumimoji="1" lang="ja-JP" altLang="en-US" sz="2700" b="1" i="0" u="none" strike="noStrike" kern="1200" cap="all" spc="0" normalizeH="0" baseline="0" noProof="0" dirty="0">
                <a:ln>
                  <a:noFill/>
                </a:ln>
                <a:effectLst/>
                <a:uLnTx/>
                <a:uFillTx/>
                <a:latin typeface="Meiryo"/>
                <a:ea typeface="Meiryo"/>
              </a:rPr>
              <a:t>生活習慣病を防ぐような</a:t>
            </a:r>
            <a:r>
              <a:rPr kumimoji="1" lang="ja-JP" altLang="en-US" sz="2800" b="1" i="0" u="none" strike="noStrike" kern="1200" cap="all" spc="0" normalizeH="0" baseline="0" noProof="0" dirty="0">
                <a:ln>
                  <a:noFill/>
                </a:ln>
                <a:solidFill>
                  <a:srgbClr val="C00000"/>
                </a:solidFill>
                <a:effectLst/>
                <a:uLnTx/>
                <a:uFillTx/>
                <a:latin typeface="Meiryo"/>
                <a:ea typeface="Meiryo"/>
              </a:rPr>
              <a:t>バランスのよい食事が基本</a:t>
            </a:r>
            <a:endParaRPr lang="ja-JP" altLang="en-US" sz="2800" b="0" i="0" u="none" strike="noStrike" kern="1200" cap="all" spc="0" normalizeH="0" baseline="0" noProof="0" dirty="0">
              <a:ln>
                <a:noFill/>
              </a:ln>
              <a:solidFill>
                <a:srgbClr val="C00000"/>
              </a:solidFill>
              <a:effectLst/>
              <a:uLnTx/>
              <a:uFillTx/>
              <a:latin typeface="Meiryo"/>
              <a:ea typeface="Meiryo"/>
            </a:endParaRPr>
          </a:p>
          <a:p>
            <a:pPr marL="228600" lvl="0" indent="-228600" defTabSz="914400">
              <a:lnSpc>
                <a:spcPct val="120000"/>
              </a:lnSpc>
              <a:spcBef>
                <a:spcPts val="1000"/>
              </a:spcBef>
              <a:buClr>
                <a:prstClr val="black"/>
              </a:buClr>
              <a:buFont typeface="Arial" panose="020B0604020202020204" pitchFamily="34" charset="0"/>
              <a:buChar char="•"/>
              <a:defRPr/>
            </a:pPr>
            <a:r>
              <a:rPr kumimoji="1" lang="ja-JP" altLang="en-US" sz="2700" b="1" i="0" u="none" strike="noStrike" kern="1200" cap="all" spc="0" normalizeH="0" baseline="0" noProof="0" dirty="0">
                <a:ln>
                  <a:noFill/>
                </a:ln>
                <a:effectLst/>
                <a:uLnTx/>
                <a:uFillTx/>
                <a:latin typeface="Meiryo"/>
                <a:ea typeface="Meiryo"/>
              </a:rPr>
              <a:t>コーヒー、ブルーベリーなどのベリー類、ビタミン</a:t>
            </a:r>
            <a:r>
              <a:rPr kumimoji="1" lang="en-US" altLang="ja-JP" sz="2700" b="1" i="0" u="none" strike="noStrike" kern="1200" cap="all" spc="0" normalizeH="0" baseline="0" noProof="0" dirty="0">
                <a:ln>
                  <a:noFill/>
                </a:ln>
                <a:effectLst/>
                <a:uLnTx/>
                <a:uFillTx/>
                <a:latin typeface="Meiryo"/>
                <a:ea typeface="ＭＳ Ｐゴシック"/>
              </a:rPr>
              <a:t>D</a:t>
            </a:r>
            <a:r>
              <a:rPr kumimoji="1" lang="ja-JP" altLang="en-US" sz="2700" cap="all" dirty="0">
                <a:latin typeface="Meiryo"/>
                <a:ea typeface="Meiryo"/>
              </a:rPr>
              <a:t>が認知機能に有効です。</a:t>
            </a:r>
            <a:endParaRPr lang="ja-JP" altLang="en-US" sz="2700" b="0" i="0" u="none" strike="noStrike" kern="1200" cap="all" spc="0" normalizeH="0" baseline="0" noProof="0" dirty="0">
              <a:ln>
                <a:noFill/>
              </a:ln>
              <a:effectLst/>
              <a:uLnTx/>
              <a:uFillTx/>
              <a:latin typeface="Meiryo"/>
              <a:ea typeface="Meiryo"/>
            </a:endParaRPr>
          </a:p>
          <a:p>
            <a:pPr marL="228600" marR="0" lvl="0" indent="-228600" algn="l" defTabSz="914400" rtl="0" eaLnBrk="1" fontAlgn="auto" latinLnBrk="0" hangingPunct="1">
              <a:lnSpc>
                <a:spcPct val="120000"/>
              </a:lnSpc>
              <a:spcBef>
                <a:spcPts val="1000"/>
              </a:spcBef>
              <a:spcAft>
                <a:spcPts val="0"/>
              </a:spcAft>
              <a:buClr>
                <a:prstClr val="black"/>
              </a:buClr>
              <a:buSzTx/>
              <a:buFont typeface="Arial" panose="020B0604020202020204" pitchFamily="34" charset="0"/>
              <a:buChar char="•"/>
              <a:tabLst/>
              <a:defRPr/>
            </a:pPr>
            <a:r>
              <a:rPr kumimoji="1" lang="ja-JP" altLang="en-US" sz="2700" b="1" i="0" u="none" strike="noStrike" kern="1200" cap="all" spc="0" normalizeH="0" baseline="0" noProof="0" dirty="0">
                <a:ln>
                  <a:noFill/>
                </a:ln>
                <a:effectLst/>
                <a:uLnTx/>
                <a:uFillTx/>
                <a:latin typeface="Meiryo"/>
                <a:ea typeface="Meiryo"/>
              </a:rPr>
              <a:t>コーヒー</a:t>
            </a:r>
            <a:r>
              <a:rPr kumimoji="1" lang="ja-JP" altLang="en-US" sz="2700" b="0" i="0" u="none" strike="noStrike" kern="1200" cap="all" spc="0" normalizeH="0" baseline="0" noProof="0" dirty="0">
                <a:ln>
                  <a:noFill/>
                </a:ln>
                <a:effectLst/>
                <a:uLnTx/>
                <a:uFillTx/>
                <a:latin typeface="Meiryo"/>
                <a:ea typeface="Meiryo"/>
              </a:rPr>
              <a:t>はカフェインが脳によいとのこと。目安は</a:t>
            </a:r>
            <a:r>
              <a:rPr kumimoji="1" lang="en-US" altLang="ja-JP" sz="2700" b="0" i="0" u="none" strike="noStrike" kern="1200" cap="all" spc="0" normalizeH="0" baseline="0" noProof="0" dirty="0">
                <a:ln>
                  <a:noFill/>
                </a:ln>
                <a:effectLst/>
                <a:uLnTx/>
                <a:uFillTx/>
                <a:latin typeface="Meiryo"/>
                <a:ea typeface="ＭＳ Ｐゴシック"/>
              </a:rPr>
              <a:t>1</a:t>
            </a:r>
            <a:r>
              <a:rPr kumimoji="1" lang="ja-JP" altLang="en-US" sz="2700" b="0" i="0" u="none" strike="noStrike" kern="1200" cap="all" spc="0" normalizeH="0" baseline="0" noProof="0" dirty="0">
                <a:ln>
                  <a:noFill/>
                </a:ln>
                <a:effectLst/>
                <a:uLnTx/>
                <a:uFillTx/>
                <a:latin typeface="Meiryo"/>
                <a:ea typeface="Meiryo"/>
              </a:rPr>
              <a:t>日</a:t>
            </a:r>
            <a:r>
              <a:rPr kumimoji="1" lang="en-US" altLang="ja-JP" sz="2700" b="0" i="0" u="none" strike="noStrike" kern="1200" cap="all" spc="0" normalizeH="0" baseline="0" noProof="0" dirty="0">
                <a:ln>
                  <a:noFill/>
                </a:ln>
                <a:effectLst/>
                <a:uLnTx/>
                <a:uFillTx/>
                <a:latin typeface="Meiryo"/>
                <a:ea typeface="ＭＳ Ｐゴシック"/>
              </a:rPr>
              <a:t>1</a:t>
            </a:r>
            <a:r>
              <a:rPr kumimoji="1" lang="ja-JP" altLang="en-US" sz="2700" b="0" i="0" u="none" strike="noStrike" kern="1200" cap="all" spc="0" normalizeH="0" baseline="0" noProof="0" dirty="0">
                <a:ln>
                  <a:noFill/>
                </a:ln>
                <a:effectLst/>
                <a:uLnTx/>
                <a:uFillTx/>
                <a:latin typeface="Meiryo"/>
                <a:ea typeface="Meiryo"/>
              </a:rPr>
              <a:t>～</a:t>
            </a:r>
            <a:r>
              <a:rPr kumimoji="1" lang="en-US" altLang="ja-JP" sz="2700" b="0" i="0" u="none" strike="noStrike" kern="1200" cap="all" spc="0" normalizeH="0" baseline="0" noProof="0" dirty="0">
                <a:ln>
                  <a:noFill/>
                </a:ln>
                <a:effectLst/>
                <a:uLnTx/>
                <a:uFillTx/>
                <a:latin typeface="Meiryo"/>
                <a:ea typeface="ＭＳ Ｐゴシック"/>
              </a:rPr>
              <a:t>3</a:t>
            </a:r>
            <a:r>
              <a:rPr kumimoji="1" lang="ja-JP" altLang="en-US" sz="2700" b="0" i="0" u="none" strike="noStrike" kern="1200" cap="all" spc="0" normalizeH="0" baseline="0" noProof="0" dirty="0">
                <a:ln>
                  <a:noFill/>
                </a:ln>
                <a:effectLst/>
                <a:uLnTx/>
                <a:uFillTx/>
                <a:latin typeface="Meiryo"/>
                <a:ea typeface="Meiryo"/>
              </a:rPr>
              <a:t>杯程度。ただし、甘くしすぎてはダメ。過剰な糖分はワーキングメモリの機能を低下させます。</a:t>
            </a:r>
            <a:endParaRPr lang="en-US" altLang="ja-JP" sz="2700" b="0" i="0" u="none" strike="noStrike" kern="1200" cap="all" spc="0" normalizeH="0" baseline="0" noProof="0" dirty="0">
              <a:ln>
                <a:noFill/>
              </a:ln>
              <a:effectLst/>
              <a:uLnTx/>
              <a:uFillTx/>
              <a:latin typeface="Meiryo"/>
              <a:ea typeface="Meiryo"/>
            </a:endParaRPr>
          </a:p>
          <a:p>
            <a:pPr marL="228600" marR="0" lvl="0" indent="-228600" algn="l" defTabSz="914400" rtl="0" eaLnBrk="1" fontAlgn="auto" latinLnBrk="0" hangingPunct="1">
              <a:lnSpc>
                <a:spcPct val="120000"/>
              </a:lnSpc>
              <a:spcBef>
                <a:spcPts val="1000"/>
              </a:spcBef>
              <a:spcAft>
                <a:spcPts val="0"/>
              </a:spcAft>
              <a:buClr>
                <a:prstClr val="black"/>
              </a:buClr>
              <a:buSzTx/>
              <a:buFont typeface="Arial" panose="020B0604020202020204" pitchFamily="34" charset="0"/>
              <a:buChar char="•"/>
              <a:tabLst/>
              <a:defRPr/>
            </a:pPr>
            <a:r>
              <a:rPr kumimoji="1" lang="ja-JP" altLang="en-US" sz="2700" b="1" i="0" u="none" strike="noStrike" kern="1200" cap="all" spc="0" normalizeH="0" baseline="0" noProof="0" dirty="0">
                <a:ln>
                  <a:noFill/>
                </a:ln>
                <a:effectLst/>
                <a:uLnTx/>
                <a:uFillTx/>
                <a:latin typeface="Meiryo"/>
                <a:ea typeface="Meiryo"/>
              </a:rPr>
              <a:t>イチゴやブルーベリーなどのベリー類</a:t>
            </a:r>
            <a:r>
              <a:rPr kumimoji="1" lang="ja-JP" altLang="en-US" sz="2700" b="0" i="0" u="none" strike="noStrike" kern="1200" cap="all" spc="0" normalizeH="0" baseline="0" noProof="0" dirty="0">
                <a:ln>
                  <a:noFill/>
                </a:ln>
                <a:effectLst/>
                <a:uLnTx/>
                <a:uFillTx/>
                <a:latin typeface="Meiryo"/>
                <a:ea typeface="Meiryo"/>
              </a:rPr>
              <a:t>は、抗酸化作用が認知機能にプラスに働きます。</a:t>
            </a:r>
            <a:endParaRPr kumimoji="1" lang="en-US" altLang="ja-JP" sz="2700" b="0" i="0" u="none" strike="noStrike" kern="1200" cap="all" spc="0" normalizeH="0" baseline="0" noProof="0" dirty="0">
              <a:ln>
                <a:noFill/>
              </a:ln>
              <a:effectLst/>
              <a:uLnTx/>
              <a:uFillTx/>
              <a:latin typeface="Meiryo"/>
              <a:ea typeface="Meiryo"/>
            </a:endParaRPr>
          </a:p>
          <a:p>
            <a:pPr marL="228600" marR="0" lvl="0" indent="-228600" algn="l" defTabSz="914400" rtl="0" eaLnBrk="1" fontAlgn="auto" latinLnBrk="0" hangingPunct="1">
              <a:lnSpc>
                <a:spcPct val="120000"/>
              </a:lnSpc>
              <a:spcBef>
                <a:spcPts val="1000"/>
              </a:spcBef>
              <a:spcAft>
                <a:spcPts val="0"/>
              </a:spcAft>
              <a:buClr>
                <a:prstClr val="black"/>
              </a:buClr>
              <a:buSzTx/>
              <a:buFont typeface="Arial" panose="020B0604020202020204" pitchFamily="34" charset="0"/>
              <a:buChar char="•"/>
              <a:tabLst/>
              <a:defRPr/>
            </a:pPr>
            <a:r>
              <a:rPr kumimoji="1" lang="ja-JP" altLang="en-US" sz="2700" b="1" i="0" u="none" strike="noStrike" kern="1200" cap="all" spc="0" normalizeH="0" baseline="0" noProof="0" dirty="0">
                <a:ln>
                  <a:noFill/>
                </a:ln>
                <a:effectLst/>
                <a:uLnTx/>
                <a:uFillTx/>
                <a:latin typeface="Meiryo"/>
                <a:ea typeface="Meiryo"/>
              </a:rPr>
              <a:t>ビタミン</a:t>
            </a:r>
            <a:r>
              <a:rPr kumimoji="1" lang="en-US" altLang="ja-JP" sz="2700" b="1" i="0" u="none" strike="noStrike" kern="1200" cap="all" spc="0" normalizeH="0" baseline="0" noProof="0" dirty="0">
                <a:ln>
                  <a:noFill/>
                </a:ln>
                <a:effectLst/>
                <a:uLnTx/>
                <a:uFillTx/>
                <a:latin typeface="Meiryo"/>
                <a:ea typeface="ＭＳ Ｐゴシック"/>
              </a:rPr>
              <a:t>D</a:t>
            </a:r>
            <a:r>
              <a:rPr kumimoji="1" lang="ja-JP" altLang="en-US" sz="2700" b="0" i="0" u="none" strike="noStrike" kern="1200" cap="all" spc="0" normalizeH="0" baseline="0" noProof="0" dirty="0">
                <a:ln>
                  <a:noFill/>
                </a:ln>
                <a:effectLst/>
                <a:uLnTx/>
                <a:uFillTx/>
                <a:latin typeface="Meiryo"/>
                <a:ea typeface="Meiryo"/>
              </a:rPr>
              <a:t>は不足すると認知機能の低下が早まると言われています。魚を積極的に食べたり、日光に当たったりしてビタミン</a:t>
            </a:r>
            <a:r>
              <a:rPr kumimoji="1" lang="en-US" altLang="ja-JP" sz="2700" b="0" i="0" u="none" strike="noStrike" kern="1200" cap="all" spc="0" normalizeH="0" baseline="0" noProof="0" dirty="0">
                <a:ln>
                  <a:noFill/>
                </a:ln>
                <a:effectLst/>
                <a:uLnTx/>
                <a:uFillTx/>
                <a:latin typeface="Meiryo"/>
                <a:ea typeface="ＭＳ Ｐゴシック"/>
              </a:rPr>
              <a:t>D</a:t>
            </a:r>
            <a:r>
              <a:rPr kumimoji="1" lang="ja-JP" altLang="en-US" sz="2700" b="0" i="0" u="none" strike="noStrike" kern="1200" cap="all" spc="0" normalizeH="0" baseline="0" noProof="0" dirty="0">
                <a:ln>
                  <a:noFill/>
                </a:ln>
                <a:effectLst/>
                <a:uLnTx/>
                <a:uFillTx/>
                <a:latin typeface="Meiryo"/>
                <a:ea typeface="Meiryo"/>
              </a:rPr>
              <a:t>をしっかり補充しましょう。</a:t>
            </a:r>
            <a:endParaRPr lang="ja-JP" altLang="en-US" sz="2700" b="0" i="0" u="none" strike="noStrike" kern="1200" cap="all" spc="0" normalizeH="0" baseline="0" noProof="0" dirty="0">
              <a:ln>
                <a:noFill/>
              </a:ln>
              <a:effectLst/>
              <a:uLnTx/>
              <a:uFillTx/>
              <a:latin typeface="Meiryo"/>
              <a:ea typeface="Meiryo"/>
            </a:endParaRPr>
          </a:p>
        </p:txBody>
      </p:sp>
      <p:pic>
        <p:nvPicPr>
          <p:cNvPr id="3" name="図 2">
            <a:extLst>
              <a:ext uri="{FF2B5EF4-FFF2-40B4-BE49-F238E27FC236}">
                <a16:creationId xmlns:a16="http://schemas.microsoft.com/office/drawing/2014/main" id="{833ACE84-D158-46BF-9F26-5068FC841D6B}"/>
              </a:ext>
            </a:extLst>
          </p:cNvPr>
          <p:cNvPicPr>
            <a:picLocks noChangeAspect="1"/>
          </p:cNvPicPr>
          <p:nvPr/>
        </p:nvPicPr>
        <p:blipFill>
          <a:blip r:embed="rId5"/>
          <a:stretch>
            <a:fillRect/>
          </a:stretch>
        </p:blipFill>
        <p:spPr>
          <a:xfrm>
            <a:off x="9336360" y="1340768"/>
            <a:ext cx="2541972" cy="1045840"/>
          </a:xfrm>
          <a:prstGeom prst="rect">
            <a:avLst/>
          </a:prstGeom>
        </p:spPr>
      </p:pic>
    </p:spTree>
    <p:extLst>
      <p:ext uri="{BB962C8B-B14F-4D97-AF65-F5344CB8AC3E}">
        <p14:creationId xmlns:p14="http://schemas.microsoft.com/office/powerpoint/2010/main" val="3689999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569282"/>
            <a:ext cx="12192000" cy="928593"/>
          </a:xfrm>
          <a:solidFill>
            <a:schemeClr val="accent4">
              <a:lumMod val="20000"/>
              <a:lumOff val="80000"/>
            </a:schemeClr>
          </a:solidFill>
        </p:spPr>
        <p:txBody>
          <a:bodyPr vert="horz" lIns="63305" tIns="36000" rIns="63305" bIns="36000" rtlCol="0" anchor="ctr">
            <a:noAutofit/>
          </a:bodyPr>
          <a:lstStyle/>
          <a:p>
            <a:pPr algn="ctr">
              <a:lnSpc>
                <a:spcPct val="130000"/>
              </a:lnSpc>
              <a:spcBef>
                <a:spcPts val="0"/>
              </a:spcBef>
            </a:pPr>
            <a:br>
              <a:rPr lang="en-US" altLang="ja-JP" sz="4000" b="1" dirty="0">
                <a:solidFill>
                  <a:srgbClr val="7030A0"/>
                </a:solidFill>
                <a:latin typeface="メイリオ" panose="020B0604030504040204" pitchFamily="50" charset="-128"/>
                <a:ea typeface="メイリオ" panose="020B0604030504040204" pitchFamily="50" charset="-128"/>
              </a:rPr>
            </a:br>
            <a:r>
              <a:rPr lang="ja-JP" altLang="en-US" sz="4000" b="1" dirty="0">
                <a:solidFill>
                  <a:srgbClr val="7030A0"/>
                </a:solidFill>
                <a:latin typeface="メイリオ" panose="020B0604030504040204" pitchFamily="50" charset="-128"/>
                <a:ea typeface="メイリオ" panose="020B0604030504040204" pitchFamily="50" charset="-128"/>
              </a:rPr>
              <a:t>ものわすれ対策３　</a:t>
            </a:r>
            <a:r>
              <a:rPr lang="ja-JP" altLang="en-US" sz="4000" b="1" dirty="0">
                <a:solidFill>
                  <a:srgbClr val="FF0000"/>
                </a:solidFill>
                <a:latin typeface="メイリオ" panose="020B0604030504040204" pitchFamily="50" charset="-128"/>
                <a:ea typeface="メイリオ" panose="020B0604030504040204" pitchFamily="50" charset="-128"/>
              </a:rPr>
              <a:t>会話</a:t>
            </a:r>
            <a:br>
              <a:rPr lang="ja-JP" altLang="en-US" sz="4000" b="1" dirty="0">
                <a:solidFill>
                  <a:srgbClr val="7030A0"/>
                </a:solidFill>
                <a:latin typeface="メイリオ" panose="020B0604030504040204" pitchFamily="50" charset="-128"/>
                <a:ea typeface="メイリオ" panose="020B0604030504040204" pitchFamily="50" charset="-128"/>
              </a:rPr>
            </a:br>
            <a:endParaRPr lang="ja-JP" altLang="en-US" sz="4000" b="1" dirty="0">
              <a:solidFill>
                <a:srgbClr val="7030A0"/>
              </a:solidFill>
              <a:latin typeface="メイリオ" panose="020B0604030504040204" pitchFamily="50" charset="-128"/>
              <a:ea typeface="メイリオ" panose="020B0604030504040204" pitchFamily="50" charset="-128"/>
            </a:endParaRPr>
          </a:p>
        </p:txBody>
      </p:sp>
      <p:pic>
        <p:nvPicPr>
          <p:cNvPr id="7" name="図 6">
            <a:extLst>
              <a:ext uri="{FF2B5EF4-FFF2-40B4-BE49-F238E27FC236}">
                <a16:creationId xmlns:a16="http://schemas.microsoft.com/office/drawing/2014/main" id="{13916B41-5249-49C1-9CDB-EA342D0E6EF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328" y="98374"/>
            <a:ext cx="1248014" cy="882354"/>
          </a:xfrm>
          <a:prstGeom prst="rect">
            <a:avLst/>
          </a:prstGeom>
        </p:spPr>
      </p:pic>
      <p:sp>
        <p:nvSpPr>
          <p:cNvPr id="8" name="タイトル 1">
            <a:extLst>
              <a:ext uri="{FF2B5EF4-FFF2-40B4-BE49-F238E27FC236}">
                <a16:creationId xmlns:a16="http://schemas.microsoft.com/office/drawing/2014/main" id="{4A652046-385C-441F-BCFC-DC8A60B76869}"/>
              </a:ext>
            </a:extLst>
          </p:cNvPr>
          <p:cNvSpPr txBox="1">
            <a:spLocks/>
          </p:cNvSpPr>
          <p:nvPr/>
        </p:nvSpPr>
        <p:spPr>
          <a:xfrm>
            <a:off x="2153816" y="65226"/>
            <a:ext cx="7884368" cy="504056"/>
          </a:xfrm>
          <a:prstGeom prst="rect">
            <a:avLst/>
          </a:prstGeom>
          <a:noFill/>
        </p:spPr>
        <p:txBody>
          <a:bodyPr vert="horz" lIns="91440" tIns="14400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algn="ctr" fontAlgn="auto">
              <a:spcAft>
                <a:spcPts val="0"/>
              </a:spcAft>
            </a:pPr>
            <a:r>
              <a:rPr lang="ja-JP" altLang="en-US" sz="2000" b="1" dirty="0">
                <a:solidFill>
                  <a:srgbClr val="7030A0"/>
                </a:solidFill>
                <a:latin typeface="メイリオ" panose="020B0604030504040204" pitchFamily="50" charset="-128"/>
                <a:ea typeface="メイリオ" panose="020B0604030504040204" pitchFamily="50" charset="-128"/>
              </a:rPr>
              <a:t>ものわすれ</a:t>
            </a:r>
            <a:endParaRPr lang="ja-JP" altLang="en-US" sz="2000" dirty="0">
              <a:solidFill>
                <a:srgbClr val="9A3FB7"/>
              </a:solidFill>
              <a:latin typeface="メイリオ" panose="020B0604030504040204" pitchFamily="50" charset="-128"/>
              <a:ea typeface="メイリオ" panose="020B0604030504040204" pitchFamily="50" charset="-128"/>
            </a:endParaRPr>
          </a:p>
        </p:txBody>
      </p:sp>
      <p:pic>
        <p:nvPicPr>
          <p:cNvPr id="9" name="Picture 4" descr="公益社団法人　全国国民健康保険診療施設協議会">
            <a:extLst>
              <a:ext uri="{FF2B5EF4-FFF2-40B4-BE49-F238E27FC236}">
                <a16:creationId xmlns:a16="http://schemas.microsoft.com/office/drawing/2014/main" id="{92013AF2-C152-46DB-9EFD-0B42C7ECF97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19260" y="6513914"/>
            <a:ext cx="2360494" cy="309748"/>
          </a:xfrm>
          <a:prstGeom prst="rect">
            <a:avLst/>
          </a:prstGeom>
          <a:noFill/>
          <a:extLst>
            <a:ext uri="{909E8E84-426E-40DD-AFC4-6F175D3DCCD1}">
              <a14:hiddenFill xmlns:a14="http://schemas.microsoft.com/office/drawing/2010/main">
                <a:solidFill>
                  <a:srgbClr val="FFFFFF"/>
                </a:solidFill>
              </a14:hiddenFill>
            </a:ext>
          </a:extLst>
        </p:spPr>
      </p:pic>
      <p:sp>
        <p:nvSpPr>
          <p:cNvPr id="10" name="テキスト ボックス 9">
            <a:extLst>
              <a:ext uri="{FF2B5EF4-FFF2-40B4-BE49-F238E27FC236}">
                <a16:creationId xmlns:a16="http://schemas.microsoft.com/office/drawing/2014/main" id="{5A215F79-06F2-4CCD-8908-F7C3ACA5E558}"/>
              </a:ext>
            </a:extLst>
          </p:cNvPr>
          <p:cNvSpPr txBox="1"/>
          <p:nvPr/>
        </p:nvSpPr>
        <p:spPr>
          <a:xfrm>
            <a:off x="191344" y="1495461"/>
            <a:ext cx="11888410" cy="5045612"/>
          </a:xfrm>
          <a:prstGeom prst="rect">
            <a:avLst/>
          </a:prstGeom>
          <a:noFill/>
        </p:spPr>
        <p:txBody>
          <a:bodyPr wrap="square" lIns="91440" tIns="45720" rIns="91440" bIns="45720" anchor="t">
            <a:spAutoFit/>
          </a:bodyPr>
          <a:lstStyle/>
          <a:p>
            <a:pPr marL="228600" indent="-228600" defTabSz="914400">
              <a:lnSpc>
                <a:spcPct val="150000"/>
              </a:lnSpc>
              <a:spcBef>
                <a:spcPts val="1000"/>
              </a:spcBef>
              <a:buClr>
                <a:prstClr val="black"/>
              </a:buClr>
              <a:buFont typeface="Arial" panose="020B0604020202020204" pitchFamily="34" charset="0"/>
              <a:buChar char="•"/>
              <a:defRPr/>
            </a:pPr>
            <a:r>
              <a:rPr kumimoji="1" lang="ja-JP" altLang="en-US" sz="2500" b="1" cap="all" dirty="0">
                <a:solidFill>
                  <a:srgbClr val="C00000"/>
                </a:solidFill>
                <a:latin typeface="Meiryo"/>
                <a:ea typeface="Meiryo"/>
              </a:rPr>
              <a:t>孤独は脳の大敵。人との会話を！！</a:t>
            </a:r>
            <a:r>
              <a:rPr kumimoji="1" lang="ja-JP" altLang="en-US" sz="2500" b="1" cap="all" dirty="0">
                <a:solidFill>
                  <a:srgbClr val="FF0000"/>
                </a:solidFill>
                <a:latin typeface="Meiryo"/>
                <a:ea typeface="Meiryo"/>
              </a:rPr>
              <a:t>　</a:t>
            </a:r>
            <a:endParaRPr lang="ja-JP" altLang="en-US" sz="2500" b="0" i="0" u="none" strike="noStrike" kern="1200" cap="all" spc="0" normalizeH="0" baseline="0" noProof="0" dirty="0">
              <a:ln>
                <a:noFill/>
              </a:ln>
              <a:solidFill>
                <a:srgbClr val="C00000"/>
              </a:solidFill>
              <a:effectLst/>
              <a:uLnTx/>
              <a:uFillTx/>
              <a:latin typeface="Meiryo"/>
              <a:ea typeface="Meiryo"/>
            </a:endParaRPr>
          </a:p>
          <a:p>
            <a:pPr marL="228600" lvl="0" indent="-228600" defTabSz="914400">
              <a:lnSpc>
                <a:spcPct val="150000"/>
              </a:lnSpc>
              <a:spcBef>
                <a:spcPts val="1000"/>
              </a:spcBef>
              <a:buClr>
                <a:prstClr val="black"/>
              </a:buClr>
              <a:buFont typeface="Arial" panose="020B0604020202020204" pitchFamily="34" charset="0"/>
              <a:buChar char="•"/>
              <a:defRPr/>
            </a:pPr>
            <a:r>
              <a:rPr kumimoji="1" lang="ja-JP" altLang="en-US" sz="2500" cap="all" dirty="0">
                <a:latin typeface="Meiryo"/>
                <a:ea typeface="Meiryo"/>
              </a:rPr>
              <a:t>脳を使う代表が</a:t>
            </a:r>
            <a:r>
              <a:rPr kumimoji="1" lang="ja-JP" altLang="en-US" sz="2500" b="1" cap="all" dirty="0">
                <a:latin typeface="Meiryo"/>
                <a:ea typeface="Meiryo"/>
              </a:rPr>
              <a:t>コミュニケーション</a:t>
            </a:r>
            <a:r>
              <a:rPr kumimoji="1" lang="ja-JP" altLang="en-US" sz="2500" cap="all" dirty="0">
                <a:latin typeface="Meiryo"/>
                <a:ea typeface="Meiryo"/>
              </a:rPr>
              <a:t>。ご近所さん、友人や家族との会話はとても重要。ワーキングメモリを存分に使うため、脳も自然と活性化します。</a:t>
            </a:r>
            <a:endParaRPr kumimoji="1" lang="en-US" altLang="ja-JP" sz="2500" cap="all" dirty="0">
              <a:latin typeface="Meiryo"/>
              <a:ea typeface="Meiryo"/>
            </a:endParaRPr>
          </a:p>
          <a:p>
            <a:pPr marL="228600" lvl="0" indent="-228600" defTabSz="914400">
              <a:lnSpc>
                <a:spcPct val="150000"/>
              </a:lnSpc>
              <a:spcBef>
                <a:spcPts val="1000"/>
              </a:spcBef>
              <a:buClr>
                <a:prstClr val="black"/>
              </a:buClr>
              <a:buFont typeface="Arial" panose="020B0604020202020204" pitchFamily="34" charset="0"/>
              <a:buChar char="•"/>
              <a:defRPr/>
            </a:pPr>
            <a:r>
              <a:rPr kumimoji="1" lang="ja-JP" altLang="en-US" sz="2500" cap="all" dirty="0">
                <a:latin typeface="Meiryo"/>
                <a:ea typeface="Meiryo"/>
              </a:rPr>
              <a:t>読書や旅行など、いろんな体験を積むことも大切。これらは</a:t>
            </a:r>
            <a:r>
              <a:rPr kumimoji="1" lang="ja-JP" altLang="en-US" sz="2500" b="1" cap="all" dirty="0">
                <a:latin typeface="Meiryo"/>
                <a:ea typeface="Meiryo"/>
              </a:rPr>
              <a:t>「認知的蓄え」</a:t>
            </a:r>
            <a:r>
              <a:rPr kumimoji="1" lang="ja-JP" altLang="en-US" sz="2500" cap="all" dirty="0">
                <a:latin typeface="Meiryo"/>
                <a:ea typeface="Meiryo"/>
              </a:rPr>
              <a:t>と呼ばれ、多ければ多いほど認知症になりにくいそうです。</a:t>
            </a:r>
            <a:endParaRPr kumimoji="1" lang="en-US" altLang="ja-JP" sz="2500" cap="all" dirty="0">
              <a:latin typeface="Meiryo"/>
              <a:ea typeface="Meiryo"/>
            </a:endParaRPr>
          </a:p>
          <a:p>
            <a:pPr marL="228600" lvl="0" indent="-228600" defTabSz="914400">
              <a:lnSpc>
                <a:spcPct val="150000"/>
              </a:lnSpc>
              <a:spcBef>
                <a:spcPts val="1000"/>
              </a:spcBef>
              <a:buClr>
                <a:prstClr val="black"/>
              </a:buClr>
              <a:buFont typeface="Arial" panose="020B0604020202020204" pitchFamily="34" charset="0"/>
              <a:buChar char="•"/>
              <a:defRPr/>
            </a:pPr>
            <a:r>
              <a:rPr kumimoji="1" lang="ja-JP" altLang="en-US" sz="2500" b="1" cap="all" dirty="0">
                <a:highlight>
                  <a:srgbClr val="FFFF00"/>
                </a:highlight>
                <a:latin typeface="Meiryo"/>
                <a:ea typeface="Meiryo"/>
              </a:rPr>
              <a:t>よくないのは孤独！</a:t>
            </a:r>
            <a:r>
              <a:rPr kumimoji="1" lang="ja-JP" altLang="en-US" sz="2500" cap="all" dirty="0">
                <a:latin typeface="Meiryo"/>
                <a:ea typeface="Meiryo"/>
              </a:rPr>
              <a:t>　一人でぼーっとするのは脳の大敵。人間は社会的な動物であり人と交わるのが基本。人と直接話すだけではなく、最近ではＳＮＳなど使って、たくさんの友人と交流したりすることも、脳にはよい刺激になります。</a:t>
            </a:r>
          </a:p>
        </p:txBody>
      </p:sp>
    </p:spTree>
    <p:extLst>
      <p:ext uri="{BB962C8B-B14F-4D97-AF65-F5344CB8AC3E}">
        <p14:creationId xmlns:p14="http://schemas.microsoft.com/office/powerpoint/2010/main" val="10588471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569282"/>
            <a:ext cx="12192000" cy="928593"/>
          </a:xfrm>
          <a:solidFill>
            <a:schemeClr val="accent4">
              <a:lumMod val="20000"/>
              <a:lumOff val="80000"/>
            </a:schemeClr>
          </a:solidFill>
        </p:spPr>
        <p:txBody>
          <a:bodyPr vert="horz" lIns="63305" tIns="36000" rIns="63305" bIns="36000" rtlCol="0" anchor="ctr">
            <a:noAutofit/>
          </a:bodyPr>
          <a:lstStyle/>
          <a:p>
            <a:pPr algn="ctr">
              <a:lnSpc>
                <a:spcPct val="130000"/>
              </a:lnSpc>
              <a:spcBef>
                <a:spcPts val="0"/>
              </a:spcBef>
            </a:pPr>
            <a:r>
              <a:rPr lang="ja-JP" altLang="en-US" sz="4000" b="1" dirty="0">
                <a:solidFill>
                  <a:srgbClr val="7030A0"/>
                </a:solidFill>
                <a:latin typeface="メイリオ" panose="020B0604030504040204" pitchFamily="50" charset="-128"/>
                <a:ea typeface="メイリオ" panose="020B0604030504040204" pitchFamily="50" charset="-128"/>
              </a:rPr>
              <a:t>ものわすれと認知症のちがい</a:t>
            </a:r>
          </a:p>
        </p:txBody>
      </p:sp>
      <p:pic>
        <p:nvPicPr>
          <p:cNvPr id="7" name="図 6">
            <a:extLst>
              <a:ext uri="{FF2B5EF4-FFF2-40B4-BE49-F238E27FC236}">
                <a16:creationId xmlns:a16="http://schemas.microsoft.com/office/drawing/2014/main" id="{13916B41-5249-49C1-9CDB-EA342D0E6EF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328" y="98374"/>
            <a:ext cx="1248014" cy="882354"/>
          </a:xfrm>
          <a:prstGeom prst="rect">
            <a:avLst/>
          </a:prstGeom>
        </p:spPr>
      </p:pic>
      <p:sp>
        <p:nvSpPr>
          <p:cNvPr id="8" name="タイトル 1">
            <a:extLst>
              <a:ext uri="{FF2B5EF4-FFF2-40B4-BE49-F238E27FC236}">
                <a16:creationId xmlns:a16="http://schemas.microsoft.com/office/drawing/2014/main" id="{4A652046-385C-441F-BCFC-DC8A60B76869}"/>
              </a:ext>
            </a:extLst>
          </p:cNvPr>
          <p:cNvSpPr txBox="1">
            <a:spLocks/>
          </p:cNvSpPr>
          <p:nvPr/>
        </p:nvSpPr>
        <p:spPr>
          <a:xfrm>
            <a:off x="2153816" y="65226"/>
            <a:ext cx="7884368" cy="504056"/>
          </a:xfrm>
          <a:prstGeom prst="rect">
            <a:avLst/>
          </a:prstGeom>
          <a:noFill/>
        </p:spPr>
        <p:txBody>
          <a:bodyPr vert="horz" lIns="91440" tIns="14400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algn="ctr" fontAlgn="auto">
              <a:spcAft>
                <a:spcPts val="0"/>
              </a:spcAft>
            </a:pPr>
            <a:r>
              <a:rPr lang="ja-JP" altLang="en-US" sz="2000" b="1" dirty="0">
                <a:solidFill>
                  <a:srgbClr val="7030A0"/>
                </a:solidFill>
                <a:latin typeface="メイリオ" panose="020B0604030504040204" pitchFamily="50" charset="-128"/>
                <a:ea typeface="メイリオ" panose="020B0604030504040204" pitchFamily="50" charset="-128"/>
              </a:rPr>
              <a:t>ものわすれ</a:t>
            </a:r>
            <a:endParaRPr lang="ja-JP" altLang="en-US" sz="2000" dirty="0">
              <a:solidFill>
                <a:srgbClr val="9A3FB7"/>
              </a:solidFill>
              <a:latin typeface="メイリオ" panose="020B0604030504040204" pitchFamily="50" charset="-128"/>
              <a:ea typeface="メイリオ" panose="020B0604030504040204" pitchFamily="50" charset="-128"/>
            </a:endParaRPr>
          </a:p>
        </p:txBody>
      </p:sp>
      <p:pic>
        <p:nvPicPr>
          <p:cNvPr id="9" name="Picture 4" descr="公益社団法人　全国国民健康保険診療施設協議会">
            <a:extLst>
              <a:ext uri="{FF2B5EF4-FFF2-40B4-BE49-F238E27FC236}">
                <a16:creationId xmlns:a16="http://schemas.microsoft.com/office/drawing/2014/main" id="{92013AF2-C152-46DB-9EFD-0B42C7ECF97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19260" y="6513914"/>
            <a:ext cx="2360494" cy="309748"/>
          </a:xfrm>
          <a:prstGeom prst="rect">
            <a:avLst/>
          </a:prstGeom>
          <a:noFill/>
          <a:extLst>
            <a:ext uri="{909E8E84-426E-40DD-AFC4-6F175D3DCCD1}">
              <a14:hiddenFill xmlns:a14="http://schemas.microsoft.com/office/drawing/2010/main">
                <a:solidFill>
                  <a:srgbClr val="FFFFFF"/>
                </a:solidFill>
              </a14:hiddenFill>
            </a:ext>
          </a:extLst>
        </p:spPr>
      </p:pic>
      <p:sp>
        <p:nvSpPr>
          <p:cNvPr id="11" name="テキスト ボックス 10">
            <a:extLst>
              <a:ext uri="{FF2B5EF4-FFF2-40B4-BE49-F238E27FC236}">
                <a16:creationId xmlns:a16="http://schemas.microsoft.com/office/drawing/2014/main" id="{17DCF8E4-9567-4125-9711-F316DF67FE64}"/>
              </a:ext>
            </a:extLst>
          </p:cNvPr>
          <p:cNvSpPr txBox="1"/>
          <p:nvPr/>
        </p:nvSpPr>
        <p:spPr>
          <a:xfrm>
            <a:off x="3047189" y="-36707885"/>
            <a:ext cx="6094378" cy="12611594"/>
          </a:xfrm>
          <a:prstGeom prst="rect">
            <a:avLst/>
          </a:prstGeom>
          <a:noFill/>
        </p:spPr>
        <p:txBody>
          <a:bodyPr wrap="square">
            <a:spAutoFit/>
          </a:bodyPr>
          <a:lstStyle/>
          <a:p>
            <a:pPr marL="0" marR="0" lvl="0" indent="0" algn="l" defTabSz="914400" rtl="0" eaLnBrk="1" fontAlgn="auto" latinLnBrk="0" hangingPunct="1">
              <a:lnSpc>
                <a:spcPct val="120000"/>
              </a:lnSpc>
              <a:spcBef>
                <a:spcPts val="1000"/>
              </a:spcBef>
              <a:spcAft>
                <a:spcPts val="0"/>
              </a:spcAft>
              <a:buClr>
                <a:prstClr val="black"/>
              </a:buClr>
              <a:buSzTx/>
              <a:buFont typeface="Arial" panose="020B0604020202020204" pitchFamily="34" charset="0"/>
              <a:buNone/>
              <a:tabLst/>
              <a:defRPr/>
            </a:pPr>
            <a:r>
              <a:rPr kumimoji="1" lang="ja-JP" altLang="en-US" sz="3600" b="0" i="0" u="none" strike="noStrike" kern="100" cap="all" spc="0" normalizeH="0" baseline="0" noProof="0" dirty="0">
                <a:ln>
                  <a:noFill/>
                </a:ln>
                <a:solidFill>
                  <a:srgbClr val="E34B7A">
                    <a:lumMod val="75000"/>
                  </a:srgbClr>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rPr>
              <a:t>老化にともなう記憶力の低下</a:t>
            </a:r>
            <a:endParaRPr kumimoji="1" lang="en-US" altLang="ja-JP" sz="3600" b="0" i="0" u="none" strike="noStrike" kern="100" cap="all" spc="0" normalizeH="0" baseline="0" noProof="0" dirty="0">
              <a:ln>
                <a:noFill/>
              </a:ln>
              <a:solidFill>
                <a:srgbClr val="E34B7A">
                  <a:lumMod val="75000"/>
                </a:srgbClr>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p>
            <a:pPr marL="0" marR="0" lvl="0" indent="0" algn="l" defTabSz="914400" rtl="0" eaLnBrk="1" fontAlgn="auto" latinLnBrk="0" hangingPunct="1">
              <a:lnSpc>
                <a:spcPct val="120000"/>
              </a:lnSpc>
              <a:spcBef>
                <a:spcPts val="1000"/>
              </a:spcBef>
              <a:spcAft>
                <a:spcPts val="0"/>
              </a:spcAft>
              <a:buClr>
                <a:prstClr val="black"/>
              </a:buClr>
              <a:buSzTx/>
              <a:buFont typeface="Arial" panose="020B0604020202020204" pitchFamily="34" charset="0"/>
              <a:buNone/>
              <a:tabLst/>
              <a:defRPr/>
            </a:pPr>
            <a:r>
              <a:rPr kumimoji="1" lang="ja-JP" altLang="en-US" sz="3600" b="0" i="0" u="none" strike="noStrike" kern="100" cap="all"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rPr>
              <a:t>・だれにでも起こります。老化によるものわすれは、「人の名前が出てこない・モノをどこに置いたか忘れる・その部屋に何をしに来たか忘れる」などが特徴です。</a:t>
            </a:r>
            <a:endParaRPr kumimoji="1" lang="en-US" altLang="ja-JP" sz="3600" b="0" i="0" u="none" strike="noStrike" kern="100" cap="all"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p>
            <a:pPr marL="0" marR="0" lvl="0" indent="0" algn="l" defTabSz="914400" rtl="0" eaLnBrk="1" fontAlgn="auto" latinLnBrk="0" hangingPunct="1">
              <a:lnSpc>
                <a:spcPct val="120000"/>
              </a:lnSpc>
              <a:spcBef>
                <a:spcPts val="1000"/>
              </a:spcBef>
              <a:spcAft>
                <a:spcPts val="0"/>
              </a:spcAft>
              <a:buClr>
                <a:prstClr val="black"/>
              </a:buClr>
              <a:buSzTx/>
              <a:buFont typeface="Arial" panose="020B0604020202020204" pitchFamily="34" charset="0"/>
              <a:buNone/>
              <a:tabLst/>
              <a:defRPr/>
            </a:pPr>
            <a:r>
              <a:rPr kumimoji="1" lang="ja-JP" altLang="en-US" sz="3600" b="0" i="0" u="none" strike="noStrike" kern="100" cap="all"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rPr>
              <a:t>多くの場合、何かのきっかけや時間の経過で思い出すことができます。</a:t>
            </a:r>
          </a:p>
          <a:p>
            <a:pPr marL="0" marR="0" lvl="0" indent="0" algn="l" defTabSz="914400" rtl="0" eaLnBrk="1" fontAlgn="auto" latinLnBrk="0" hangingPunct="1">
              <a:lnSpc>
                <a:spcPct val="120000"/>
              </a:lnSpc>
              <a:spcBef>
                <a:spcPts val="1000"/>
              </a:spcBef>
              <a:spcAft>
                <a:spcPts val="0"/>
              </a:spcAft>
              <a:buClr>
                <a:prstClr val="black"/>
              </a:buClr>
              <a:buSzTx/>
              <a:buFont typeface="Arial" panose="020B0604020202020204" pitchFamily="34" charset="0"/>
              <a:buNone/>
              <a:tabLst/>
              <a:defRPr/>
            </a:pPr>
            <a:endParaRPr kumimoji="1" lang="ja-JP" altLang="en-US" sz="3600" b="0" i="0" u="none" strike="noStrike" kern="100" cap="all"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p>
            <a:pPr marL="0" marR="0" lvl="0" indent="0" algn="l" defTabSz="914400" rtl="0" eaLnBrk="1" fontAlgn="auto" latinLnBrk="0" hangingPunct="1">
              <a:lnSpc>
                <a:spcPct val="120000"/>
              </a:lnSpc>
              <a:spcBef>
                <a:spcPts val="1000"/>
              </a:spcBef>
              <a:spcAft>
                <a:spcPts val="0"/>
              </a:spcAft>
              <a:buClr>
                <a:prstClr val="black"/>
              </a:buClr>
              <a:buSzTx/>
              <a:buFont typeface="Arial" panose="020B0604020202020204" pitchFamily="34" charset="0"/>
              <a:buNone/>
              <a:tabLst/>
              <a:defRPr/>
            </a:pPr>
            <a:r>
              <a:rPr kumimoji="1" lang="ja-JP" altLang="en-US" sz="3600" b="0" i="0" u="none" strike="noStrike" kern="100" cap="all" spc="0" normalizeH="0" baseline="0" noProof="0" dirty="0">
                <a:ln>
                  <a:noFill/>
                </a:ln>
                <a:solidFill>
                  <a:srgbClr val="E34B7A">
                    <a:lumMod val="75000"/>
                  </a:srgbClr>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rPr>
              <a:t>認知症に伴うもの物忘れ</a:t>
            </a:r>
            <a:endParaRPr kumimoji="1" lang="en-US" altLang="ja-JP" sz="3600" b="0" i="0" u="none" strike="noStrike" kern="100" cap="all" spc="0" normalizeH="0" baseline="0" noProof="0" dirty="0">
              <a:ln>
                <a:noFill/>
              </a:ln>
              <a:solidFill>
                <a:srgbClr val="E34B7A">
                  <a:lumMod val="75000"/>
                </a:srgbClr>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p>
            <a:pPr marL="0" marR="0" lvl="0" indent="0" algn="l" defTabSz="914400" rtl="0" eaLnBrk="1" fontAlgn="auto" latinLnBrk="0" hangingPunct="1">
              <a:lnSpc>
                <a:spcPct val="120000"/>
              </a:lnSpc>
              <a:spcBef>
                <a:spcPts val="1000"/>
              </a:spcBef>
              <a:spcAft>
                <a:spcPts val="0"/>
              </a:spcAft>
              <a:buClr>
                <a:prstClr val="black"/>
              </a:buClr>
              <a:buSzTx/>
              <a:buFont typeface="Arial" panose="020B0604020202020204" pitchFamily="34" charset="0"/>
              <a:buNone/>
              <a:tabLst/>
              <a:defRPr/>
            </a:pPr>
            <a:r>
              <a:rPr kumimoji="1" lang="ja-JP" altLang="en-US" sz="3600" b="0" i="0" u="none" strike="noStrike" kern="100" cap="all"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rPr>
              <a:t>・「食べたこと自体を忘れる・買い物に行ったこと自体を忘れる・日付や曜日、場所などがわからなくなる、捜し物は誰かに盗られたと思う」などが主な症状です。</a:t>
            </a:r>
          </a:p>
        </p:txBody>
      </p:sp>
      <p:sp>
        <p:nvSpPr>
          <p:cNvPr id="13" name="コンテンツ プレースホルダー 3">
            <a:extLst>
              <a:ext uri="{FF2B5EF4-FFF2-40B4-BE49-F238E27FC236}">
                <a16:creationId xmlns:a16="http://schemas.microsoft.com/office/drawing/2014/main" id="{93C079C2-6A51-4396-8A24-5281C2E361CD}"/>
              </a:ext>
            </a:extLst>
          </p:cNvPr>
          <p:cNvSpPr txBox="1">
            <a:spLocks/>
          </p:cNvSpPr>
          <p:nvPr/>
        </p:nvSpPr>
        <p:spPr>
          <a:xfrm>
            <a:off x="638969" y="1540873"/>
            <a:ext cx="11185920" cy="5003028"/>
          </a:xfrm>
          <a:prstGeom prst="rect">
            <a:avLst/>
          </a:prstGeom>
        </p:spPr>
        <p:txBody>
          <a:bodyPr vert="horz" lIns="91440" tIns="45720" rIns="91440" bIns="45720" rtlCol="0" anchor="t">
            <a:noAutofit/>
          </a:bodyPr>
          <a:lst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kumimoji="1"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kumimoji="1"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kumimoji="1"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9pPr>
          </a:lstStyle>
          <a:p>
            <a:pPr marL="0" marR="0" lvl="0" indent="0" algn="l" defTabSz="914400" rtl="0" eaLnBrk="1" fontAlgn="auto" latinLnBrk="0" hangingPunct="1">
              <a:lnSpc>
                <a:spcPct val="120000"/>
              </a:lnSpc>
              <a:spcBef>
                <a:spcPts val="1000"/>
              </a:spcBef>
              <a:spcAft>
                <a:spcPts val="0"/>
              </a:spcAft>
              <a:buClr>
                <a:sysClr val="windowText" lastClr="000000"/>
              </a:buClr>
              <a:buSzTx/>
              <a:buFont typeface="Arial" panose="020B0604020202020204" pitchFamily="34" charset="0"/>
              <a:buNone/>
              <a:tabLst/>
              <a:defRPr/>
            </a:pPr>
            <a:r>
              <a:rPr lang="ja-JP" altLang="en-US" sz="3200" b="1" kern="100" dirty="0">
                <a:solidFill>
                  <a:srgbClr val="C00000"/>
                </a:solidFill>
                <a:latin typeface="Meiryo"/>
                <a:ea typeface="Meiryo"/>
                <a:cs typeface="Times New Roman"/>
              </a:rPr>
              <a:t>ものわすれ</a:t>
            </a:r>
            <a:endParaRPr lang="en-US" altLang="ja-JP" sz="2800" i="0" u="none" strike="noStrike" kern="100" cap="all" spc="0" normalizeH="0" baseline="0" noProof="0" dirty="0">
              <a:ln>
                <a:noFill/>
              </a:ln>
              <a:solidFill>
                <a:srgbClr val="C00000"/>
              </a:solidFill>
              <a:effectLst/>
              <a:uLnTx/>
              <a:uFillTx/>
              <a:latin typeface="Meiryo"/>
              <a:ea typeface="Meiryo"/>
              <a:cs typeface="Times New Roman"/>
            </a:endParaRPr>
          </a:p>
          <a:p>
            <a:pPr marL="0" marR="0" lvl="0" indent="0" algn="l" defTabSz="914400" rtl="0" eaLnBrk="1" fontAlgn="auto" latinLnBrk="0" hangingPunct="1">
              <a:lnSpc>
                <a:spcPct val="120000"/>
              </a:lnSpc>
              <a:spcBef>
                <a:spcPts val="1000"/>
              </a:spcBef>
              <a:spcAft>
                <a:spcPts val="0"/>
              </a:spcAft>
              <a:buClr>
                <a:sysClr val="windowText" lastClr="000000"/>
              </a:buClr>
              <a:buSzTx/>
              <a:buFont typeface="Arial" panose="020B0604020202020204" pitchFamily="34" charset="0"/>
              <a:buNone/>
              <a:tabLst/>
              <a:defRPr/>
            </a:pPr>
            <a:r>
              <a:rPr kumimoji="1" lang="ja-JP" altLang="en-US" sz="2800" b="0" i="0" u="none" strike="noStrike" kern="100" cap="all" spc="0" normalizeH="0" baseline="0" noProof="0" dirty="0">
                <a:ln>
                  <a:noFill/>
                </a:ln>
                <a:effectLst/>
                <a:uLnTx/>
                <a:uFillTx/>
                <a:latin typeface="Meiryo"/>
                <a:ea typeface="Meiryo"/>
                <a:cs typeface="Times New Roman"/>
              </a:rPr>
              <a:t>だれにでも起こります。老化によるものわすれは、「人の名前が出てこない・モノをどこに置いたか忘れる・その部屋に何をしに来たか忘れる」などが特徴です。多くの場合、何かのきっかけや時間の経過で思い出すことができます。</a:t>
            </a:r>
            <a:endParaRPr lang="ja-JP" altLang="en-US" sz="2800" b="0" i="0" u="none" strike="noStrike" kern="100" cap="all" spc="0" normalizeH="0" baseline="0" noProof="0" dirty="0">
              <a:ln>
                <a:noFill/>
              </a:ln>
              <a:effectLst/>
              <a:uLnTx/>
              <a:uFillTx/>
              <a:latin typeface="Meiryo"/>
              <a:ea typeface="Meiryo"/>
              <a:cs typeface="Times New Roman"/>
            </a:endParaRPr>
          </a:p>
          <a:p>
            <a:pPr marL="0" marR="0" lvl="0" indent="0" algn="l" defTabSz="914400" rtl="0" eaLnBrk="1" fontAlgn="auto" latinLnBrk="0" hangingPunct="1">
              <a:lnSpc>
                <a:spcPct val="120000"/>
              </a:lnSpc>
              <a:spcBef>
                <a:spcPts val="1000"/>
              </a:spcBef>
              <a:spcAft>
                <a:spcPts val="0"/>
              </a:spcAft>
              <a:buClr>
                <a:sysClr val="windowText" lastClr="000000"/>
              </a:buClr>
              <a:buSzTx/>
              <a:buFont typeface="Arial" panose="020B0604020202020204" pitchFamily="34" charset="0"/>
              <a:buNone/>
              <a:tabLst/>
              <a:defRPr/>
            </a:pPr>
            <a:r>
              <a:rPr kumimoji="1" lang="ja-JP" altLang="en-US" sz="3200" b="1" i="0" u="none" strike="noStrike" kern="100" cap="all" spc="0" normalizeH="0" baseline="0" noProof="0" dirty="0">
                <a:ln>
                  <a:noFill/>
                </a:ln>
                <a:solidFill>
                  <a:srgbClr val="C00000"/>
                </a:solidFill>
                <a:effectLst/>
                <a:uLnTx/>
                <a:uFillTx/>
                <a:latin typeface="Meiryo"/>
                <a:ea typeface="Meiryo"/>
                <a:cs typeface="Times New Roman"/>
              </a:rPr>
              <a:t>認知症</a:t>
            </a:r>
            <a:endParaRPr lang="en-US" altLang="ja-JP" sz="2800" i="0" u="none" strike="noStrike" kern="100" cap="all" spc="0" normalizeH="0" baseline="0" noProof="0" dirty="0">
              <a:ln>
                <a:noFill/>
              </a:ln>
              <a:solidFill>
                <a:srgbClr val="C00000"/>
              </a:solidFill>
              <a:effectLst/>
              <a:uLnTx/>
              <a:uFillTx/>
              <a:latin typeface="Meiryo"/>
              <a:ea typeface="Meiryo"/>
              <a:cs typeface="Times New Roman"/>
            </a:endParaRPr>
          </a:p>
          <a:p>
            <a:pPr marL="0" marR="0" lvl="0" indent="0" algn="l" defTabSz="914400" rtl="0" eaLnBrk="1" fontAlgn="auto" latinLnBrk="0" hangingPunct="1">
              <a:lnSpc>
                <a:spcPct val="120000"/>
              </a:lnSpc>
              <a:spcBef>
                <a:spcPts val="1000"/>
              </a:spcBef>
              <a:spcAft>
                <a:spcPts val="0"/>
              </a:spcAft>
              <a:buClr>
                <a:sysClr val="windowText" lastClr="000000"/>
              </a:buClr>
              <a:buSzTx/>
              <a:buFont typeface="Arial" panose="020B0604020202020204" pitchFamily="34" charset="0"/>
              <a:buNone/>
              <a:tabLst/>
              <a:defRPr/>
            </a:pPr>
            <a:r>
              <a:rPr kumimoji="1" lang="ja-JP" altLang="en-US" sz="2800" b="0" i="0" u="none" strike="noStrike" kern="100" cap="all" spc="0" normalizeH="0" baseline="0" noProof="0" dirty="0">
                <a:ln>
                  <a:noFill/>
                </a:ln>
                <a:effectLst/>
                <a:uLnTx/>
                <a:uFillTx/>
                <a:latin typeface="Meiryo"/>
                <a:ea typeface="Meiryo"/>
                <a:cs typeface="Times New Roman"/>
              </a:rPr>
              <a:t>「食べたこと自体を忘れる・買い物に行ったこと自体を忘れる・日付や曜日、場所などがわからなくなる、捜し物は誰かに盗られたと思う」などが主な症状です。</a:t>
            </a:r>
            <a:endParaRPr lang="ja-JP" altLang="en-US" sz="2800" b="0" i="0" u="none" strike="noStrike" kern="100" cap="all" spc="0" normalizeH="0" baseline="0" noProof="0" dirty="0">
              <a:ln>
                <a:noFill/>
              </a:ln>
              <a:effectLst/>
              <a:uLnTx/>
              <a:uFillTx/>
              <a:latin typeface="Meiryo"/>
              <a:ea typeface="Meiryo"/>
              <a:cs typeface="Times New Roman"/>
            </a:endParaRPr>
          </a:p>
        </p:txBody>
      </p:sp>
    </p:spTree>
    <p:extLst>
      <p:ext uri="{BB962C8B-B14F-4D97-AF65-F5344CB8AC3E}">
        <p14:creationId xmlns:p14="http://schemas.microsoft.com/office/powerpoint/2010/main" val="28270222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569282"/>
            <a:ext cx="12192000" cy="928593"/>
          </a:xfrm>
          <a:solidFill>
            <a:schemeClr val="accent4">
              <a:lumMod val="20000"/>
              <a:lumOff val="80000"/>
            </a:schemeClr>
          </a:solidFill>
        </p:spPr>
        <p:txBody>
          <a:bodyPr vert="horz" lIns="63305" tIns="36000" rIns="63305" bIns="36000" rtlCol="0" anchor="ctr">
            <a:noAutofit/>
          </a:bodyPr>
          <a:lstStyle/>
          <a:p>
            <a:pPr algn="ctr">
              <a:lnSpc>
                <a:spcPct val="130000"/>
              </a:lnSpc>
              <a:spcBef>
                <a:spcPts val="0"/>
              </a:spcBef>
            </a:pPr>
            <a:r>
              <a:rPr lang="ja-JP" altLang="en-US" sz="4000" b="1" dirty="0">
                <a:solidFill>
                  <a:srgbClr val="7030A0"/>
                </a:solidFill>
                <a:latin typeface="メイリオ" panose="020B0604030504040204" pitchFamily="50" charset="-128"/>
                <a:ea typeface="メイリオ" panose="020B0604030504040204" pitchFamily="50" charset="-128"/>
              </a:rPr>
              <a:t>ものわすれと認知症のちがい</a:t>
            </a:r>
          </a:p>
        </p:txBody>
      </p:sp>
      <p:pic>
        <p:nvPicPr>
          <p:cNvPr id="7" name="図 6">
            <a:extLst>
              <a:ext uri="{FF2B5EF4-FFF2-40B4-BE49-F238E27FC236}">
                <a16:creationId xmlns:a16="http://schemas.microsoft.com/office/drawing/2014/main" id="{13916B41-5249-49C1-9CDB-EA342D0E6EF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328" y="98374"/>
            <a:ext cx="1248014" cy="882354"/>
          </a:xfrm>
          <a:prstGeom prst="rect">
            <a:avLst/>
          </a:prstGeom>
        </p:spPr>
      </p:pic>
      <p:sp>
        <p:nvSpPr>
          <p:cNvPr id="8" name="タイトル 1">
            <a:extLst>
              <a:ext uri="{FF2B5EF4-FFF2-40B4-BE49-F238E27FC236}">
                <a16:creationId xmlns:a16="http://schemas.microsoft.com/office/drawing/2014/main" id="{4A652046-385C-441F-BCFC-DC8A60B76869}"/>
              </a:ext>
            </a:extLst>
          </p:cNvPr>
          <p:cNvSpPr txBox="1">
            <a:spLocks/>
          </p:cNvSpPr>
          <p:nvPr/>
        </p:nvSpPr>
        <p:spPr>
          <a:xfrm>
            <a:off x="2153816" y="65226"/>
            <a:ext cx="7884368" cy="504056"/>
          </a:xfrm>
          <a:prstGeom prst="rect">
            <a:avLst/>
          </a:prstGeom>
          <a:noFill/>
        </p:spPr>
        <p:txBody>
          <a:bodyPr vert="horz" lIns="91440" tIns="14400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algn="ctr" fontAlgn="auto">
              <a:spcAft>
                <a:spcPts val="0"/>
              </a:spcAft>
            </a:pPr>
            <a:r>
              <a:rPr lang="ja-JP" altLang="en-US" sz="2000" b="1" dirty="0">
                <a:solidFill>
                  <a:srgbClr val="7030A0"/>
                </a:solidFill>
                <a:latin typeface="メイリオ" panose="020B0604030504040204" pitchFamily="50" charset="-128"/>
                <a:ea typeface="メイリオ" panose="020B0604030504040204" pitchFamily="50" charset="-128"/>
              </a:rPr>
              <a:t>ものわすれ</a:t>
            </a:r>
            <a:endParaRPr lang="ja-JP" altLang="en-US" sz="2000" dirty="0">
              <a:solidFill>
                <a:srgbClr val="9A3FB7"/>
              </a:solidFill>
              <a:latin typeface="メイリオ" panose="020B0604030504040204" pitchFamily="50" charset="-128"/>
              <a:ea typeface="メイリオ" panose="020B0604030504040204" pitchFamily="50" charset="-128"/>
            </a:endParaRPr>
          </a:p>
        </p:txBody>
      </p:sp>
      <p:pic>
        <p:nvPicPr>
          <p:cNvPr id="9" name="Picture 4" descr="公益社団法人　全国国民健康保険診療施設協議会">
            <a:extLst>
              <a:ext uri="{FF2B5EF4-FFF2-40B4-BE49-F238E27FC236}">
                <a16:creationId xmlns:a16="http://schemas.microsoft.com/office/drawing/2014/main" id="{92013AF2-C152-46DB-9EFD-0B42C7ECF97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19260" y="6513914"/>
            <a:ext cx="2360494" cy="309748"/>
          </a:xfrm>
          <a:prstGeom prst="rect">
            <a:avLst/>
          </a:prstGeom>
          <a:noFill/>
          <a:extLst>
            <a:ext uri="{909E8E84-426E-40DD-AFC4-6F175D3DCCD1}">
              <a14:hiddenFill xmlns:a14="http://schemas.microsoft.com/office/drawing/2010/main">
                <a:solidFill>
                  <a:srgbClr val="FFFFFF"/>
                </a:solidFill>
              </a14:hiddenFill>
            </a:ext>
          </a:extLst>
        </p:spPr>
      </p:pic>
      <p:sp>
        <p:nvSpPr>
          <p:cNvPr id="10" name="コンテンツ プレースホルダー 3">
            <a:extLst>
              <a:ext uri="{FF2B5EF4-FFF2-40B4-BE49-F238E27FC236}">
                <a16:creationId xmlns:a16="http://schemas.microsoft.com/office/drawing/2014/main" id="{369E0D55-350B-4143-BBD6-3A88485B0C7A}"/>
              </a:ext>
            </a:extLst>
          </p:cNvPr>
          <p:cNvSpPr txBox="1">
            <a:spLocks/>
          </p:cNvSpPr>
          <p:nvPr/>
        </p:nvSpPr>
        <p:spPr>
          <a:xfrm>
            <a:off x="671335" y="1772816"/>
            <a:ext cx="11212498" cy="4672900"/>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just">
              <a:buFont typeface="Arial" panose="020B0604020202020204" pitchFamily="34" charset="0"/>
              <a:buNone/>
            </a:pPr>
            <a:endParaRPr lang="ja-JP" altLang="ja-JP" sz="44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ctr">
              <a:buFont typeface="Arial" panose="020B0604020202020204" pitchFamily="34" charset="0"/>
              <a:buNone/>
            </a:pPr>
            <a:r>
              <a:rPr lang="ja-JP" altLang="ja-JP" sz="4400" kern="100" dirty="0">
                <a:latin typeface="游明朝" panose="02020400000000000000" pitchFamily="18" charset="-128"/>
                <a:ea typeface="游明朝" panose="02020400000000000000" pitchFamily="18" charset="-128"/>
                <a:cs typeface="Times New Roman" panose="02020603050405020304" pitchFamily="18" charset="0"/>
              </a:rPr>
              <a:t>　</a:t>
            </a:r>
            <a:endParaRPr lang="ja-JP" altLang="en-US" sz="4400" dirty="0"/>
          </a:p>
        </p:txBody>
      </p:sp>
      <p:sp>
        <p:nvSpPr>
          <p:cNvPr id="11" name="コンテンツ プレースホルダー 3">
            <a:extLst>
              <a:ext uri="{FF2B5EF4-FFF2-40B4-BE49-F238E27FC236}">
                <a16:creationId xmlns:a16="http://schemas.microsoft.com/office/drawing/2014/main" id="{1A3ACE3A-CA21-4403-933B-D6BCDD8AC6FE}"/>
              </a:ext>
            </a:extLst>
          </p:cNvPr>
          <p:cNvSpPr txBox="1">
            <a:spLocks/>
          </p:cNvSpPr>
          <p:nvPr/>
        </p:nvSpPr>
        <p:spPr>
          <a:xfrm>
            <a:off x="648904" y="1772816"/>
            <a:ext cx="11212498" cy="4672900"/>
          </a:xfrm>
          <a:prstGeom prst="rect">
            <a:avLst/>
          </a:prstGeom>
        </p:spPr>
        <p:txBody>
          <a:bodyPr vert="horz" lIns="91440" tIns="45720" rIns="91440" bIns="45720" rtlCol="0" anchor="t">
            <a:normAutofit/>
          </a:bodyPr>
          <a:lst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kumimoji="1"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kumimoji="1"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kumimoji="1"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9pPr>
          </a:lstStyle>
          <a:p>
            <a:pPr marL="0" indent="0" algn="just">
              <a:buClr>
                <a:sysClr val="windowText" lastClr="000000"/>
              </a:buClr>
              <a:buNone/>
              <a:defRPr/>
            </a:pPr>
            <a:r>
              <a:rPr lang="ja-JP" altLang="en-US" sz="3600" b="1" kern="100" dirty="0">
                <a:solidFill>
                  <a:srgbClr val="FF0000"/>
                </a:solidFill>
                <a:latin typeface="Meiryo"/>
                <a:ea typeface="Meiryo"/>
                <a:cs typeface="Times New Roman"/>
              </a:rPr>
              <a:t>       </a:t>
            </a:r>
            <a:r>
              <a:rPr lang="ja-JP" altLang="en-US" sz="3200" b="1" kern="100" dirty="0">
                <a:solidFill>
                  <a:srgbClr val="FF0000"/>
                </a:solidFill>
                <a:latin typeface="Meiryo"/>
                <a:ea typeface="Meiryo"/>
                <a:cs typeface="Times New Roman"/>
              </a:rPr>
              <a:t> </a:t>
            </a:r>
            <a:r>
              <a:rPr kumimoji="1" lang="ja-JP" altLang="en-US" sz="3200" b="1" i="0" u="none" strike="noStrike" kern="100" cap="all" spc="0" normalizeH="0" baseline="0" noProof="0" dirty="0">
                <a:ln>
                  <a:noFill/>
                </a:ln>
                <a:solidFill>
                  <a:srgbClr val="C00000"/>
                </a:solidFill>
                <a:effectLst/>
                <a:uLnTx/>
                <a:uFillTx/>
                <a:latin typeface="Meiryo"/>
                <a:ea typeface="Meiryo"/>
                <a:cs typeface="Times New Roman"/>
              </a:rPr>
              <a:t>認知症による物忘れは、「覚えられない」</a:t>
            </a:r>
            <a:endParaRPr lang="ja-JP" altLang="en-US" sz="3200" b="1" i="0" u="none" strike="noStrike" kern="100" cap="all" spc="0" normalizeH="0" baseline="0" noProof="0" dirty="0">
              <a:ln>
                <a:noFill/>
              </a:ln>
              <a:solidFill>
                <a:srgbClr val="C00000"/>
              </a:solidFill>
              <a:effectLst/>
              <a:uLnTx/>
              <a:uFillTx/>
              <a:latin typeface="Meiryo"/>
              <a:ea typeface="Meiryo"/>
              <a:cs typeface="Times New Roman"/>
            </a:endParaRPr>
          </a:p>
          <a:p>
            <a:pPr marL="0" marR="0" lvl="0" indent="0" algn="just" defTabSz="914400" rtl="0" eaLnBrk="1" fontAlgn="auto" latinLnBrk="0" hangingPunct="1">
              <a:lnSpc>
                <a:spcPct val="120000"/>
              </a:lnSpc>
              <a:spcBef>
                <a:spcPts val="1000"/>
              </a:spcBef>
              <a:spcAft>
                <a:spcPts val="0"/>
              </a:spcAft>
              <a:buClr>
                <a:sysClr val="windowText" lastClr="000000"/>
              </a:buClr>
              <a:buSzTx/>
              <a:buFont typeface="Arial" panose="020B0604020202020204" pitchFamily="34" charset="0"/>
              <a:buNone/>
              <a:tabLst/>
              <a:defRPr/>
            </a:pPr>
            <a:r>
              <a:rPr kumimoji="1" lang="ja-JP" altLang="en-US" sz="2800" b="0" i="0" u="none" strike="noStrike" kern="100" cap="all" spc="0" normalizeH="0" baseline="0" noProof="0" dirty="0">
                <a:ln>
                  <a:noFill/>
                </a:ln>
                <a:effectLst/>
                <a:uLnTx/>
                <a:uFillTx/>
                <a:latin typeface="Meiryo"/>
                <a:ea typeface="Meiryo"/>
                <a:cs typeface="Times New Roman"/>
              </a:rPr>
              <a:t>　認知症では、脳のさまざまな部位の神経細胞が障害されるために、日常生活に支障をきたすような物忘れが生じてきます。</a:t>
            </a:r>
            <a:endParaRPr lang="en-US" altLang="ja-JP" sz="2800" b="0" i="0" u="none" strike="noStrike" kern="100" cap="all" spc="0" normalizeH="0" baseline="0" noProof="0" dirty="0">
              <a:ln>
                <a:noFill/>
              </a:ln>
              <a:effectLst/>
              <a:uLnTx/>
              <a:uFillTx/>
              <a:latin typeface="Meiryo"/>
              <a:ea typeface="Meiryo"/>
              <a:cs typeface="Times New Roman"/>
            </a:endParaRPr>
          </a:p>
          <a:p>
            <a:pPr marL="0" marR="0" lvl="0" indent="0" algn="just" defTabSz="914400" rtl="0" eaLnBrk="1" fontAlgn="auto" latinLnBrk="0" hangingPunct="1">
              <a:lnSpc>
                <a:spcPct val="120000"/>
              </a:lnSpc>
              <a:spcBef>
                <a:spcPts val="1000"/>
              </a:spcBef>
              <a:spcAft>
                <a:spcPts val="0"/>
              </a:spcAft>
              <a:buClr>
                <a:sysClr val="windowText" lastClr="000000"/>
              </a:buClr>
              <a:buSzTx/>
              <a:buFont typeface="Arial" panose="020B0604020202020204" pitchFamily="34" charset="0"/>
              <a:buNone/>
              <a:tabLst/>
              <a:defRPr/>
            </a:pPr>
            <a:r>
              <a:rPr kumimoji="1" lang="ja-JP" altLang="en-US" sz="2800" b="0" i="0" u="none" strike="noStrike" kern="100" cap="all" spc="0" normalizeH="0" baseline="0" noProof="0" dirty="0">
                <a:ln>
                  <a:noFill/>
                </a:ln>
                <a:effectLst/>
                <a:uLnTx/>
                <a:uFillTx/>
                <a:latin typeface="Meiryo"/>
                <a:ea typeface="Meiryo"/>
                <a:cs typeface="Times New Roman"/>
              </a:rPr>
              <a:t>　加齢による正常な範囲の物忘れとの大きな違いは、記憶のプロセスの中でも「覚える」力が衰える点です。</a:t>
            </a:r>
            <a:endParaRPr lang="en-US" altLang="ja-JP" sz="2800" b="0" i="0" u="none" strike="noStrike" kern="100" cap="all" spc="0" normalizeH="0" baseline="0" noProof="0" dirty="0">
              <a:ln>
                <a:noFill/>
              </a:ln>
              <a:effectLst/>
              <a:uLnTx/>
              <a:uFillTx/>
              <a:latin typeface="Meiryo"/>
              <a:ea typeface="Meiryo"/>
              <a:cs typeface="Times New Roman"/>
            </a:endParaRPr>
          </a:p>
          <a:p>
            <a:pPr marL="0" marR="0" lvl="0" indent="0" algn="just" defTabSz="914400" rtl="0" eaLnBrk="1" fontAlgn="auto" latinLnBrk="0" hangingPunct="1">
              <a:lnSpc>
                <a:spcPct val="120000"/>
              </a:lnSpc>
              <a:spcBef>
                <a:spcPts val="1000"/>
              </a:spcBef>
              <a:spcAft>
                <a:spcPts val="0"/>
              </a:spcAft>
              <a:buClr>
                <a:sysClr val="windowText" lastClr="000000"/>
              </a:buClr>
              <a:buSzTx/>
              <a:buFont typeface="Arial" panose="020B0604020202020204" pitchFamily="34" charset="0"/>
              <a:buNone/>
              <a:tabLst/>
              <a:defRPr/>
            </a:pPr>
            <a:r>
              <a:rPr kumimoji="1" lang="ja-JP" altLang="en-US" sz="2800" b="0" i="0" u="none" strike="noStrike" kern="100" cap="all" spc="0" normalizeH="0" baseline="0" noProof="0" dirty="0">
                <a:ln>
                  <a:noFill/>
                </a:ln>
                <a:effectLst/>
                <a:uLnTx/>
                <a:uFillTx/>
                <a:latin typeface="Meiryo"/>
                <a:ea typeface="Meiryo"/>
                <a:cs typeface="Times New Roman"/>
              </a:rPr>
              <a:t>　実際にはなかなか見分けがつきづらい面もありますが、次の３点がめやすにります。</a:t>
            </a:r>
            <a:endParaRPr lang="ja-JP" altLang="en-US" sz="2800" b="0" i="0" u="none" strike="noStrike" kern="1200" cap="all" spc="0" normalizeH="0" baseline="0" noProof="0" dirty="0">
              <a:ln>
                <a:noFill/>
              </a:ln>
              <a:effectLst/>
              <a:uLnTx/>
              <a:uFillTx/>
              <a:latin typeface="Meiryo"/>
              <a:ea typeface="Meiryo"/>
              <a:cs typeface="Times New Roman"/>
            </a:endParaRPr>
          </a:p>
        </p:txBody>
      </p:sp>
    </p:spTree>
    <p:extLst>
      <p:ext uri="{BB962C8B-B14F-4D97-AF65-F5344CB8AC3E}">
        <p14:creationId xmlns:p14="http://schemas.microsoft.com/office/powerpoint/2010/main" val="25658669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569282"/>
            <a:ext cx="12192000" cy="928593"/>
          </a:xfrm>
          <a:solidFill>
            <a:schemeClr val="accent4">
              <a:lumMod val="20000"/>
              <a:lumOff val="80000"/>
            </a:schemeClr>
          </a:solidFill>
        </p:spPr>
        <p:txBody>
          <a:bodyPr vert="horz" lIns="63305" tIns="36000" rIns="63305" bIns="36000" rtlCol="0" anchor="ctr">
            <a:noAutofit/>
          </a:bodyPr>
          <a:lstStyle/>
          <a:p>
            <a:pPr algn="ctr">
              <a:lnSpc>
                <a:spcPct val="130000"/>
              </a:lnSpc>
              <a:spcBef>
                <a:spcPts val="0"/>
              </a:spcBef>
            </a:pPr>
            <a:br>
              <a:rPr lang="en-US" altLang="ja-JP" sz="4000" b="1" dirty="0">
                <a:solidFill>
                  <a:srgbClr val="7030A0"/>
                </a:solidFill>
                <a:latin typeface="メイリオ" panose="020B0604030504040204" pitchFamily="50" charset="-128"/>
                <a:ea typeface="メイリオ" panose="020B0604030504040204" pitchFamily="50" charset="-128"/>
              </a:rPr>
            </a:br>
            <a:r>
              <a:rPr lang="ja-JP" altLang="en-US" sz="4000" b="1" dirty="0">
                <a:solidFill>
                  <a:srgbClr val="7030A0"/>
                </a:solidFill>
                <a:latin typeface="メイリオ" panose="020B0604030504040204" pitchFamily="50" charset="-128"/>
                <a:ea typeface="メイリオ" panose="020B0604030504040204" pitchFamily="50" charset="-128"/>
              </a:rPr>
              <a:t>認知症によるものわすれ、３つのめやす</a:t>
            </a:r>
            <a:br>
              <a:rPr lang="en-US" altLang="ja-JP" sz="4000" b="1" dirty="0">
                <a:solidFill>
                  <a:srgbClr val="7030A0"/>
                </a:solidFill>
                <a:latin typeface="メイリオ" panose="020B0604030504040204" pitchFamily="50" charset="-128"/>
                <a:ea typeface="メイリオ" panose="020B0604030504040204" pitchFamily="50" charset="-128"/>
              </a:rPr>
            </a:br>
            <a:endParaRPr lang="ja-JP" altLang="en-US" sz="4000" b="1" dirty="0">
              <a:solidFill>
                <a:srgbClr val="7030A0"/>
              </a:solidFill>
              <a:latin typeface="メイリオ" panose="020B0604030504040204" pitchFamily="50" charset="-128"/>
              <a:ea typeface="メイリオ" panose="020B0604030504040204" pitchFamily="50" charset="-128"/>
            </a:endParaRPr>
          </a:p>
        </p:txBody>
      </p:sp>
      <p:pic>
        <p:nvPicPr>
          <p:cNvPr id="7" name="図 6">
            <a:extLst>
              <a:ext uri="{FF2B5EF4-FFF2-40B4-BE49-F238E27FC236}">
                <a16:creationId xmlns:a16="http://schemas.microsoft.com/office/drawing/2014/main" id="{13916B41-5249-49C1-9CDB-EA342D0E6EF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328" y="98374"/>
            <a:ext cx="1248014" cy="882354"/>
          </a:xfrm>
          <a:prstGeom prst="rect">
            <a:avLst/>
          </a:prstGeom>
        </p:spPr>
      </p:pic>
      <p:sp>
        <p:nvSpPr>
          <p:cNvPr id="8" name="タイトル 1">
            <a:extLst>
              <a:ext uri="{FF2B5EF4-FFF2-40B4-BE49-F238E27FC236}">
                <a16:creationId xmlns:a16="http://schemas.microsoft.com/office/drawing/2014/main" id="{4A652046-385C-441F-BCFC-DC8A60B76869}"/>
              </a:ext>
            </a:extLst>
          </p:cNvPr>
          <p:cNvSpPr txBox="1">
            <a:spLocks/>
          </p:cNvSpPr>
          <p:nvPr/>
        </p:nvSpPr>
        <p:spPr>
          <a:xfrm>
            <a:off x="2153816" y="65226"/>
            <a:ext cx="7884368" cy="504056"/>
          </a:xfrm>
          <a:prstGeom prst="rect">
            <a:avLst/>
          </a:prstGeom>
          <a:noFill/>
        </p:spPr>
        <p:txBody>
          <a:bodyPr vert="horz" lIns="91440" tIns="14400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algn="ctr" fontAlgn="auto">
              <a:spcAft>
                <a:spcPts val="0"/>
              </a:spcAft>
            </a:pPr>
            <a:r>
              <a:rPr lang="ja-JP" altLang="en-US" sz="2000" b="1" dirty="0">
                <a:solidFill>
                  <a:srgbClr val="7030A0"/>
                </a:solidFill>
                <a:latin typeface="メイリオ" panose="020B0604030504040204" pitchFamily="50" charset="-128"/>
                <a:ea typeface="メイリオ" panose="020B0604030504040204" pitchFamily="50" charset="-128"/>
              </a:rPr>
              <a:t>ものわすれ</a:t>
            </a:r>
            <a:endParaRPr lang="ja-JP" altLang="en-US" sz="2000" dirty="0">
              <a:solidFill>
                <a:srgbClr val="9A3FB7"/>
              </a:solidFill>
              <a:latin typeface="メイリオ" panose="020B0604030504040204" pitchFamily="50" charset="-128"/>
              <a:ea typeface="メイリオ" panose="020B0604030504040204" pitchFamily="50" charset="-128"/>
            </a:endParaRPr>
          </a:p>
        </p:txBody>
      </p:sp>
      <p:pic>
        <p:nvPicPr>
          <p:cNvPr id="9" name="Picture 4" descr="公益社団法人　全国国民健康保険診療施設協議会">
            <a:extLst>
              <a:ext uri="{FF2B5EF4-FFF2-40B4-BE49-F238E27FC236}">
                <a16:creationId xmlns:a16="http://schemas.microsoft.com/office/drawing/2014/main" id="{92013AF2-C152-46DB-9EFD-0B42C7ECF97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19260" y="6513914"/>
            <a:ext cx="2360494" cy="309748"/>
          </a:xfrm>
          <a:prstGeom prst="rect">
            <a:avLst/>
          </a:prstGeom>
          <a:noFill/>
          <a:extLst>
            <a:ext uri="{909E8E84-426E-40DD-AFC4-6F175D3DCCD1}">
              <a14:hiddenFill xmlns:a14="http://schemas.microsoft.com/office/drawing/2010/main">
                <a:solidFill>
                  <a:srgbClr val="FFFFFF"/>
                </a:solidFill>
              </a14:hiddenFill>
            </a:ext>
          </a:extLst>
        </p:spPr>
      </p:pic>
      <p:sp>
        <p:nvSpPr>
          <p:cNvPr id="10" name="テキスト ボックス 9">
            <a:extLst>
              <a:ext uri="{FF2B5EF4-FFF2-40B4-BE49-F238E27FC236}">
                <a16:creationId xmlns:a16="http://schemas.microsoft.com/office/drawing/2014/main" id="{2CFE4B65-77FF-4D7A-97AD-4A7C0CE10CB9}"/>
              </a:ext>
            </a:extLst>
          </p:cNvPr>
          <p:cNvSpPr txBox="1"/>
          <p:nvPr/>
        </p:nvSpPr>
        <p:spPr>
          <a:xfrm>
            <a:off x="812358" y="1589489"/>
            <a:ext cx="11116290" cy="4924425"/>
          </a:xfrm>
          <a:prstGeom prst="rect">
            <a:avLst/>
          </a:prstGeom>
          <a:noFill/>
        </p:spPr>
        <p:txBody>
          <a:bodyPr wrap="square" lIns="91440" tIns="45720" rIns="91440" bIns="45720" anchor="t">
            <a:spAutoFit/>
          </a:bodyPr>
          <a:lstStyle/>
          <a:p>
            <a:pPr>
              <a:lnSpc>
                <a:spcPct val="150000"/>
              </a:lnSpc>
            </a:pPr>
            <a:r>
              <a:rPr lang="ja-JP" altLang="en-US" sz="3200" b="1" u="sng" dirty="0">
                <a:latin typeface="Meiryo"/>
                <a:ea typeface="Meiryo"/>
              </a:rPr>
              <a:t>１．ものわすれのために日常生活に支障が出ている</a:t>
            </a:r>
          </a:p>
          <a:p>
            <a:pPr>
              <a:lnSpc>
                <a:spcPct val="150000"/>
              </a:lnSpc>
            </a:pPr>
            <a:r>
              <a:rPr lang="ja-JP" altLang="en-US" sz="2800" dirty="0">
                <a:latin typeface="Meiryo"/>
                <a:ea typeface="Meiryo"/>
              </a:rPr>
              <a:t>　　　例）自宅への帰り道がわからなくなり迷ってしまう</a:t>
            </a:r>
          </a:p>
          <a:p>
            <a:pPr>
              <a:lnSpc>
                <a:spcPct val="150000"/>
              </a:lnSpc>
            </a:pPr>
            <a:r>
              <a:rPr lang="ja-JP" altLang="en-US" sz="3200" b="1" u="sng" dirty="0">
                <a:latin typeface="Meiryo"/>
                <a:ea typeface="Meiryo"/>
              </a:rPr>
              <a:t>２．本人にものわすれの自覚がない</a:t>
            </a:r>
          </a:p>
          <a:p>
            <a:pPr>
              <a:lnSpc>
                <a:spcPct val="150000"/>
              </a:lnSpc>
            </a:pPr>
            <a:r>
              <a:rPr lang="ja-JP" altLang="en-US" sz="2800" dirty="0">
                <a:latin typeface="Meiryo"/>
                <a:ea typeface="Meiryo"/>
              </a:rPr>
              <a:t>　　　例）同じ会話を繰り返しているのに気づかず、</a:t>
            </a:r>
            <a:endParaRPr lang="en-US" altLang="ja-JP" sz="2800" dirty="0">
              <a:latin typeface="Meiryo"/>
              <a:ea typeface="Meiryo"/>
            </a:endParaRPr>
          </a:p>
          <a:p>
            <a:pPr>
              <a:lnSpc>
                <a:spcPct val="150000"/>
              </a:lnSpc>
            </a:pPr>
            <a:r>
              <a:rPr lang="ja-JP" altLang="en-US" sz="2800" dirty="0">
                <a:latin typeface="Meiryo"/>
                <a:ea typeface="Meiryo"/>
              </a:rPr>
              <a:t>　　　　　また同じ話をする</a:t>
            </a:r>
          </a:p>
          <a:p>
            <a:pPr>
              <a:lnSpc>
                <a:spcPct val="150000"/>
              </a:lnSpc>
            </a:pPr>
            <a:r>
              <a:rPr lang="ja-JP" altLang="en-US" sz="3200" b="1" u="sng" dirty="0">
                <a:latin typeface="Meiryo"/>
                <a:ea typeface="Meiryo"/>
              </a:rPr>
              <a:t>３．経験の一部ではなく経験したこと全体を忘れてしまう</a:t>
            </a:r>
          </a:p>
          <a:p>
            <a:pPr>
              <a:lnSpc>
                <a:spcPct val="150000"/>
              </a:lnSpc>
            </a:pPr>
            <a:r>
              <a:rPr lang="ja-JP" altLang="en-US" sz="3200" dirty="0">
                <a:latin typeface="Meiryo"/>
                <a:ea typeface="Meiryo"/>
              </a:rPr>
              <a:t>　　　</a:t>
            </a:r>
            <a:r>
              <a:rPr lang="ja-JP" altLang="en-US" sz="2800" dirty="0">
                <a:latin typeface="Meiryo"/>
                <a:ea typeface="Meiryo"/>
              </a:rPr>
              <a:t>例）朝ごはんを食べたこと自体を覚えていない</a:t>
            </a:r>
            <a:endParaRPr lang="ja-JP" altLang="en-US" sz="3200" dirty="0">
              <a:latin typeface="Meiryo"/>
              <a:ea typeface="Meiryo"/>
            </a:endParaRPr>
          </a:p>
        </p:txBody>
      </p:sp>
    </p:spTree>
    <p:extLst>
      <p:ext uri="{BB962C8B-B14F-4D97-AF65-F5344CB8AC3E}">
        <p14:creationId xmlns:p14="http://schemas.microsoft.com/office/powerpoint/2010/main" val="4241734401"/>
      </p:ext>
    </p:extLst>
  </p:cSld>
  <p:clrMapOvr>
    <a:masterClrMapping/>
  </p:clrMapOvr>
</p:sld>
</file>

<file path=ppt/theme/theme1.xml><?xml version="1.0" encoding="utf-8"?>
<a:theme xmlns:a="http://schemas.openxmlformats.org/drawingml/2006/main" name="Office Theme">
  <a:themeElements>
    <a:clrScheme name="Office テーマ">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73390</TotalTime>
  <Words>1203</Words>
  <Application>Microsoft Office PowerPoint</Application>
  <PresentationFormat>ワイド画面</PresentationFormat>
  <Paragraphs>77</Paragraphs>
  <Slides>10</Slides>
  <Notes>10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10</vt:i4>
      </vt:variant>
    </vt:vector>
  </HeadingPairs>
  <TitlesOfParts>
    <vt:vector size="19" baseType="lpstr">
      <vt:lpstr>ＭＳ Ｐゴシック</vt:lpstr>
      <vt:lpstr>メイリオ</vt:lpstr>
      <vt:lpstr>メイリオ</vt:lpstr>
      <vt:lpstr>游明朝</vt:lpstr>
      <vt:lpstr>Arial</vt:lpstr>
      <vt:lpstr>Calibri</vt:lpstr>
      <vt:lpstr>Calibri Light</vt:lpstr>
      <vt:lpstr>Times New Roman</vt:lpstr>
      <vt:lpstr>Office Theme</vt:lpstr>
      <vt:lpstr>ものわすれ</vt:lpstr>
      <vt:lpstr>ものわすれについて</vt:lpstr>
      <vt:lpstr>　　ものわすれに効く脳によい生活の送り方</vt:lpstr>
      <vt:lpstr> ものわすれ対策１　運動 </vt:lpstr>
      <vt:lpstr> ものわすれ対策２　食事 </vt:lpstr>
      <vt:lpstr> ものわすれ対策３　会話 </vt:lpstr>
      <vt:lpstr>ものわすれと認知症のちがい</vt:lpstr>
      <vt:lpstr>ものわすれと認知症のちがい</vt:lpstr>
      <vt:lpstr> 認知症によるものわすれ、３つのめやす </vt:lpstr>
      <vt:lpstr>　おかしいなと思ったら早めの受診を！！</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内田</dc:creator>
  <cp:lastModifiedBy>user</cp:lastModifiedBy>
  <cp:revision>975</cp:revision>
  <cp:lastPrinted>2014-09-17T10:29:42Z</cp:lastPrinted>
  <dcterms:created xsi:type="dcterms:W3CDTF">2014-01-21T09:44:01Z</dcterms:created>
  <dcterms:modified xsi:type="dcterms:W3CDTF">2021-08-14T22:53:42Z</dcterms:modified>
</cp:coreProperties>
</file>